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2" r:id="rId9"/>
    <p:sldId id="264" r:id="rId10"/>
    <p:sldId id="265" r:id="rId11"/>
    <p:sldId id="266" r:id="rId12"/>
    <p:sldId id="267" r:id="rId13"/>
    <p:sldId id="273" r:id="rId14"/>
    <p:sldId id="274" r:id="rId15"/>
    <p:sldId id="275" r:id="rId16"/>
    <p:sldId id="268" r:id="rId17"/>
    <p:sldId id="271" r:id="rId18"/>
  </p:sldIdLst>
  <p:sldSz cx="9144000" cy="6858000" type="screen4x3"/>
  <p:notesSz cx="6858000" cy="9144000"/>
  <p:embeddedFontLst>
    <p:embeddedFont>
      <p:font typeface="Archivo Narrow" panose="020B0604020202020204" charset="0"/>
      <p:regular r:id="rId20"/>
      <p:bold r:id="rId21"/>
      <p:italic r:id="rId22"/>
      <p:boldItalic r:id="rId23"/>
    </p:embeddedFont>
    <p:embeddedFont>
      <p:font typeface="Arial Narrow" panose="020B0606020202030204" pitchFamily="34" charset="0"/>
      <p:regular r:id="rId24"/>
      <p:bold r:id="rId25"/>
      <p:italic r:id="rId26"/>
      <p:boldItalic r:id="rId27"/>
    </p:embeddedFont>
    <p:embeddedFont>
      <p:font typeface="Georgia" panose="02040502050405020303" pitchFamily="18" charset="0"/>
      <p:regular r:id="rId28"/>
      <p:bold r:id="rId29"/>
      <p:italic r:id="rId30"/>
      <p:boldItalic r:id="rId31"/>
    </p:embeddedFont>
    <p:embeddedFont>
      <p:font typeface="Pacifico" panose="00000500000000000000" pitchFamily="2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3" roundtripDataSignature="AMtx7miEbZkEkZdfF5cJh8DHhYD+fmej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FF5C77-652B-4748-94F8-9C7DA7C7FBE3}" v="143" dt="2023-10-11T17:39:09.463"/>
  </p1510:revLst>
</p1510:revInfo>
</file>

<file path=ppt/tableStyles.xml><?xml version="1.0" encoding="utf-8"?>
<a:tblStyleLst xmlns:a="http://schemas.openxmlformats.org/drawingml/2006/main" def="{02D9B36D-C533-4BED-B5EC-48A3DD03A0C6}">
  <a:tblStyle styleId="{02D9B36D-C533-4BED-B5EC-48A3DD03A0C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4660"/>
  </p:normalViewPr>
  <p:slideViewPr>
    <p:cSldViewPr snapToGrid="0">
      <p:cViewPr varScale="1">
        <p:scale>
          <a:sx n="84" d="100"/>
          <a:sy n="84" d="100"/>
        </p:scale>
        <p:origin x="138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microsoft.com/office/2015/10/relationships/revisionInfo" Target="revisionInfo.xml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customschemas.google.com/relationships/presentationmetadata" Target="meta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ANTH SMILAN" userId="7bc11c46dd8a2bd1" providerId="LiveId" clId="{D5FF5C77-652B-4748-94F8-9C7DA7C7FBE3}"/>
    <pc:docChg chg="undo custSel addSld delSld modSld">
      <pc:chgData name="JOSANTH SMILAN" userId="7bc11c46dd8a2bd1" providerId="LiveId" clId="{D5FF5C77-652B-4748-94F8-9C7DA7C7FBE3}" dt="2023-10-11T17:39:23.590" v="1368" actId="1076"/>
      <pc:docMkLst>
        <pc:docMk/>
      </pc:docMkLst>
      <pc:sldChg chg="modSp mod">
        <pc:chgData name="JOSANTH SMILAN" userId="7bc11c46dd8a2bd1" providerId="LiveId" clId="{D5FF5C77-652B-4748-94F8-9C7DA7C7FBE3}" dt="2023-10-11T17:06:15.843" v="1000" actId="20577"/>
        <pc:sldMkLst>
          <pc:docMk/>
          <pc:sldMk cId="0" sldId="256"/>
        </pc:sldMkLst>
        <pc:spChg chg="mod">
          <ac:chgData name="JOSANTH SMILAN" userId="7bc11c46dd8a2bd1" providerId="LiveId" clId="{D5FF5C77-652B-4748-94F8-9C7DA7C7FBE3}" dt="2023-10-11T06:53:39.128" v="0" actId="1076"/>
          <ac:spMkLst>
            <pc:docMk/>
            <pc:sldMk cId="0" sldId="256"/>
            <ac:spMk id="111" creationId="{00000000-0000-0000-0000-000000000000}"/>
          </ac:spMkLst>
        </pc:spChg>
        <pc:spChg chg="mod">
          <ac:chgData name="JOSANTH SMILAN" userId="7bc11c46dd8a2bd1" providerId="LiveId" clId="{D5FF5C77-652B-4748-94F8-9C7DA7C7FBE3}" dt="2023-10-11T17:06:15.843" v="1000" actId="20577"/>
          <ac:spMkLst>
            <pc:docMk/>
            <pc:sldMk cId="0" sldId="256"/>
            <ac:spMk id="114" creationId="{00000000-0000-0000-0000-000000000000}"/>
          </ac:spMkLst>
        </pc:spChg>
      </pc:sldChg>
      <pc:sldChg chg="addSp delSp modSp mod">
        <pc:chgData name="JOSANTH SMILAN" userId="7bc11c46dd8a2bd1" providerId="LiveId" clId="{D5FF5C77-652B-4748-94F8-9C7DA7C7FBE3}" dt="2023-10-11T17:09:58.300" v="1027" actId="20577"/>
        <pc:sldMkLst>
          <pc:docMk/>
          <pc:sldMk cId="0" sldId="258"/>
        </pc:sldMkLst>
        <pc:spChg chg="add del mod">
          <ac:chgData name="JOSANTH SMILAN" userId="7bc11c46dd8a2bd1" providerId="LiveId" clId="{D5FF5C77-652B-4748-94F8-9C7DA7C7FBE3}" dt="2023-10-11T06:54:06.534" v="4"/>
          <ac:spMkLst>
            <pc:docMk/>
            <pc:sldMk cId="0" sldId="258"/>
            <ac:spMk id="2" creationId="{7EFE2087-A9FF-EE7F-BD5A-FEACB34D7D13}"/>
          </ac:spMkLst>
        </pc:spChg>
        <pc:spChg chg="add mod">
          <ac:chgData name="JOSANTH SMILAN" userId="7bc11c46dd8a2bd1" providerId="LiveId" clId="{D5FF5C77-652B-4748-94F8-9C7DA7C7FBE3}" dt="2023-10-11T17:09:58.300" v="1027" actId="20577"/>
          <ac:spMkLst>
            <pc:docMk/>
            <pc:sldMk cId="0" sldId="258"/>
            <ac:spMk id="3" creationId="{9BD94448-551F-44F4-1840-4DD2B55F9BBC}"/>
          </ac:spMkLst>
        </pc:spChg>
        <pc:spChg chg="mod">
          <ac:chgData name="JOSANTH SMILAN" userId="7bc11c46dd8a2bd1" providerId="LiveId" clId="{D5FF5C77-652B-4748-94F8-9C7DA7C7FBE3}" dt="2023-10-11T06:58:22.335" v="122" actId="1076"/>
          <ac:spMkLst>
            <pc:docMk/>
            <pc:sldMk cId="0" sldId="258"/>
            <ac:spMk id="127" creationId="{00000000-0000-0000-0000-000000000000}"/>
          </ac:spMkLst>
        </pc:spChg>
      </pc:sldChg>
      <pc:sldChg chg="addSp delSp modSp mod">
        <pc:chgData name="JOSANTH SMILAN" userId="7bc11c46dd8a2bd1" providerId="LiveId" clId="{D5FF5C77-652B-4748-94F8-9C7DA7C7FBE3}" dt="2023-10-11T07:14:46.704" v="164" actId="14100"/>
        <pc:sldMkLst>
          <pc:docMk/>
          <pc:sldMk cId="0" sldId="259"/>
        </pc:sldMkLst>
        <pc:spChg chg="add mod">
          <ac:chgData name="JOSANTH SMILAN" userId="7bc11c46dd8a2bd1" providerId="LiveId" clId="{D5FF5C77-652B-4748-94F8-9C7DA7C7FBE3}" dt="2023-10-11T07:14:46.704" v="164" actId="14100"/>
          <ac:spMkLst>
            <pc:docMk/>
            <pc:sldMk cId="0" sldId="259"/>
            <ac:spMk id="2" creationId="{51424444-7C39-214E-527F-B7599C72F780}"/>
          </ac:spMkLst>
        </pc:spChg>
        <pc:spChg chg="mod">
          <ac:chgData name="JOSANTH SMILAN" userId="7bc11c46dd8a2bd1" providerId="LiveId" clId="{D5FF5C77-652B-4748-94F8-9C7DA7C7FBE3}" dt="2023-10-11T06:58:37.261" v="153" actId="20577"/>
          <ac:spMkLst>
            <pc:docMk/>
            <pc:sldMk cId="0" sldId="259"/>
            <ac:spMk id="135" creationId="{00000000-0000-0000-0000-000000000000}"/>
          </ac:spMkLst>
        </pc:spChg>
        <pc:picChg chg="del">
          <ac:chgData name="JOSANTH SMILAN" userId="7bc11c46dd8a2bd1" providerId="LiveId" clId="{D5FF5C77-652B-4748-94F8-9C7DA7C7FBE3}" dt="2023-10-11T06:58:43.583" v="154" actId="478"/>
          <ac:picMkLst>
            <pc:docMk/>
            <pc:sldMk cId="0" sldId="259"/>
            <ac:picMk id="136" creationId="{00000000-0000-0000-0000-000000000000}"/>
          </ac:picMkLst>
        </pc:picChg>
      </pc:sldChg>
      <pc:sldChg chg="addSp modSp mod">
        <pc:chgData name="JOSANTH SMILAN" userId="7bc11c46dd8a2bd1" providerId="LiveId" clId="{D5FF5C77-652B-4748-94F8-9C7DA7C7FBE3}" dt="2023-10-11T14:09:17.445" v="166" actId="1076"/>
        <pc:sldMkLst>
          <pc:docMk/>
          <pc:sldMk cId="0" sldId="261"/>
        </pc:sldMkLst>
        <pc:picChg chg="add mod">
          <ac:chgData name="JOSANTH SMILAN" userId="7bc11c46dd8a2bd1" providerId="LiveId" clId="{D5FF5C77-652B-4748-94F8-9C7DA7C7FBE3}" dt="2023-10-11T14:09:17.445" v="166" actId="1076"/>
          <ac:picMkLst>
            <pc:docMk/>
            <pc:sldMk cId="0" sldId="261"/>
            <ac:picMk id="3" creationId="{06E243B1-39F2-A21F-E0C9-286E6A6DF7A8}"/>
          </ac:picMkLst>
        </pc:picChg>
      </pc:sldChg>
      <pc:sldChg chg="addSp delSp modSp mod modAnim">
        <pc:chgData name="JOSANTH SMILAN" userId="7bc11c46dd8a2bd1" providerId="LiveId" clId="{D5FF5C77-652B-4748-94F8-9C7DA7C7FBE3}" dt="2023-10-11T17:27:41.649" v="1218"/>
        <pc:sldMkLst>
          <pc:docMk/>
          <pc:sldMk cId="0" sldId="262"/>
        </pc:sldMkLst>
        <pc:spChg chg="add del mod">
          <ac:chgData name="JOSANTH SMILAN" userId="7bc11c46dd8a2bd1" providerId="LiveId" clId="{D5FF5C77-652B-4748-94F8-9C7DA7C7FBE3}" dt="2023-10-11T17:15:27.225" v="1046" actId="47"/>
          <ac:spMkLst>
            <pc:docMk/>
            <pc:sldMk cId="0" sldId="262"/>
            <ac:spMk id="2" creationId="{5907F35D-6608-0778-C9F7-802CB179BAD6}"/>
          </ac:spMkLst>
        </pc:spChg>
        <pc:spChg chg="add del mod">
          <ac:chgData name="JOSANTH SMILAN" userId="7bc11c46dd8a2bd1" providerId="LiveId" clId="{D5FF5C77-652B-4748-94F8-9C7DA7C7FBE3}" dt="2023-10-11T14:58:07.191" v="615" actId="478"/>
          <ac:spMkLst>
            <pc:docMk/>
            <pc:sldMk cId="0" sldId="262"/>
            <ac:spMk id="3" creationId="{C25A2174-D034-53AC-5565-7F0DD7A18859}"/>
          </ac:spMkLst>
        </pc:spChg>
        <pc:spChg chg="add mod">
          <ac:chgData name="JOSANTH SMILAN" userId="7bc11c46dd8a2bd1" providerId="LiveId" clId="{D5FF5C77-652B-4748-94F8-9C7DA7C7FBE3}" dt="2023-10-11T17:15:44.624" v="1048"/>
          <ac:spMkLst>
            <pc:docMk/>
            <pc:sldMk cId="0" sldId="262"/>
            <ac:spMk id="5" creationId="{3AB1FE65-E5D6-17A3-CC41-E52E3E504CAF}"/>
          </ac:spMkLst>
        </pc:spChg>
        <pc:spChg chg="add del mod">
          <ac:chgData name="JOSANTH SMILAN" userId="7bc11c46dd8a2bd1" providerId="LiveId" clId="{D5FF5C77-652B-4748-94F8-9C7DA7C7FBE3}" dt="2023-10-11T14:58:02.555" v="613" actId="478"/>
          <ac:spMkLst>
            <pc:docMk/>
            <pc:sldMk cId="0" sldId="262"/>
            <ac:spMk id="5" creationId="{E62BE3A3-262F-532A-7126-146FF9360FE1}"/>
          </ac:spMkLst>
        </pc:spChg>
        <pc:spChg chg="add mod">
          <ac:chgData name="JOSANTH SMILAN" userId="7bc11c46dd8a2bd1" providerId="LiveId" clId="{D5FF5C77-652B-4748-94F8-9C7DA7C7FBE3}" dt="2023-10-11T17:16:29.787" v="1054" actId="1076"/>
          <ac:spMkLst>
            <pc:docMk/>
            <pc:sldMk cId="0" sldId="262"/>
            <ac:spMk id="6" creationId="{39E0B2B5-7F8B-720D-546D-1D14FCD14E86}"/>
          </ac:spMkLst>
        </pc:spChg>
        <pc:spChg chg="add del mod">
          <ac:chgData name="JOSANTH SMILAN" userId="7bc11c46dd8a2bd1" providerId="LiveId" clId="{D5FF5C77-652B-4748-94F8-9C7DA7C7FBE3}" dt="2023-10-11T17:10:13.606" v="1038" actId="478"/>
          <ac:spMkLst>
            <pc:docMk/>
            <pc:sldMk cId="0" sldId="262"/>
            <ac:spMk id="7" creationId="{0CEFE891-18E7-F9D9-8EA0-C6982C4168EE}"/>
          </ac:spMkLst>
        </pc:spChg>
        <pc:spChg chg="add mod">
          <ac:chgData name="JOSANTH SMILAN" userId="7bc11c46dd8a2bd1" providerId="LiveId" clId="{D5FF5C77-652B-4748-94F8-9C7DA7C7FBE3}" dt="2023-10-11T17:15:44.624" v="1048"/>
          <ac:spMkLst>
            <pc:docMk/>
            <pc:sldMk cId="0" sldId="262"/>
            <ac:spMk id="8" creationId="{0878DA17-FDBC-3587-2FBC-E17AE0A10CE4}"/>
          </ac:spMkLst>
        </pc:spChg>
        <pc:spChg chg="add mod">
          <ac:chgData name="JOSANTH SMILAN" userId="7bc11c46dd8a2bd1" providerId="LiveId" clId="{D5FF5C77-652B-4748-94F8-9C7DA7C7FBE3}" dt="2023-10-11T17:16:05" v="1050"/>
          <ac:spMkLst>
            <pc:docMk/>
            <pc:sldMk cId="0" sldId="262"/>
            <ac:spMk id="10" creationId="{B82DBA14-04B2-B490-5E2F-805DF8B3737B}"/>
          </ac:spMkLst>
        </pc:spChg>
        <pc:spChg chg="add mod">
          <ac:chgData name="JOSANTH SMILAN" userId="7bc11c46dd8a2bd1" providerId="LiveId" clId="{D5FF5C77-652B-4748-94F8-9C7DA7C7FBE3}" dt="2023-10-11T17:16:05" v="1050"/>
          <ac:spMkLst>
            <pc:docMk/>
            <pc:sldMk cId="0" sldId="262"/>
            <ac:spMk id="11" creationId="{2A6E0038-A2A2-A533-431E-7F160CA75F76}"/>
          </ac:spMkLst>
        </pc:spChg>
        <pc:spChg chg="del">
          <ac:chgData name="JOSANTH SMILAN" userId="7bc11c46dd8a2bd1" providerId="LiveId" clId="{D5FF5C77-652B-4748-94F8-9C7DA7C7FBE3}" dt="2023-10-11T14:57:58.300" v="611" actId="478"/>
          <ac:spMkLst>
            <pc:docMk/>
            <pc:sldMk cId="0" sldId="262"/>
            <ac:spMk id="158" creationId="{00000000-0000-0000-0000-000000000000}"/>
          </ac:spMkLst>
        </pc:spChg>
        <pc:spChg chg="del">
          <ac:chgData name="JOSANTH SMILAN" userId="7bc11c46dd8a2bd1" providerId="LiveId" clId="{D5FF5C77-652B-4748-94F8-9C7DA7C7FBE3}" dt="2023-10-11T14:57:58.300" v="611" actId="478"/>
          <ac:spMkLst>
            <pc:docMk/>
            <pc:sldMk cId="0" sldId="262"/>
            <ac:spMk id="159" creationId="{00000000-0000-0000-0000-000000000000}"/>
          </ac:spMkLst>
        </pc:spChg>
        <pc:spChg chg="del">
          <ac:chgData name="JOSANTH SMILAN" userId="7bc11c46dd8a2bd1" providerId="LiveId" clId="{D5FF5C77-652B-4748-94F8-9C7DA7C7FBE3}" dt="2023-10-11T14:57:58.300" v="611" actId="478"/>
          <ac:spMkLst>
            <pc:docMk/>
            <pc:sldMk cId="0" sldId="262"/>
            <ac:spMk id="160" creationId="{00000000-0000-0000-0000-000000000000}"/>
          </ac:spMkLst>
        </pc:spChg>
        <pc:spChg chg="del">
          <ac:chgData name="JOSANTH SMILAN" userId="7bc11c46dd8a2bd1" providerId="LiveId" clId="{D5FF5C77-652B-4748-94F8-9C7DA7C7FBE3}" dt="2023-10-11T14:57:58.300" v="611" actId="478"/>
          <ac:spMkLst>
            <pc:docMk/>
            <pc:sldMk cId="0" sldId="262"/>
            <ac:spMk id="161" creationId="{00000000-0000-0000-0000-000000000000}"/>
          </ac:spMkLst>
        </pc:spChg>
        <pc:grpChg chg="add del mod">
          <ac:chgData name="JOSANTH SMILAN" userId="7bc11c46dd8a2bd1" providerId="LiveId" clId="{D5FF5C77-652B-4748-94F8-9C7DA7C7FBE3}" dt="2023-10-11T17:16:21.073" v="1052" actId="478"/>
          <ac:grpSpMkLst>
            <pc:docMk/>
            <pc:sldMk cId="0" sldId="262"/>
            <ac:grpSpMk id="4" creationId="{E54F8532-E4B8-24AD-32E1-64D30DAFD471}"/>
          </ac:grpSpMkLst>
        </pc:grpChg>
        <pc:grpChg chg="add del mod">
          <ac:chgData name="JOSANTH SMILAN" userId="7bc11c46dd8a2bd1" providerId="LiveId" clId="{D5FF5C77-652B-4748-94F8-9C7DA7C7FBE3}" dt="2023-10-11T17:16:20.055" v="1051" actId="478"/>
          <ac:grpSpMkLst>
            <pc:docMk/>
            <pc:sldMk cId="0" sldId="262"/>
            <ac:grpSpMk id="9" creationId="{BC6C9F31-FFEC-1F29-81FF-9E5111652D8F}"/>
          </ac:grpSpMkLst>
        </pc:grpChg>
        <pc:graphicFrameChg chg="add del mod">
          <ac:chgData name="JOSANTH SMILAN" userId="7bc11c46dd8a2bd1" providerId="LiveId" clId="{D5FF5C77-652B-4748-94F8-9C7DA7C7FBE3}" dt="2023-10-11T17:15:27.760" v="1047"/>
          <ac:graphicFrameMkLst>
            <pc:docMk/>
            <pc:sldMk cId="0" sldId="262"/>
            <ac:graphicFrameMk id="3" creationId="{A35B8143-1CFF-CE1D-EA46-C1E5967473AA}"/>
          </ac:graphicFrameMkLst>
        </pc:graphicFrameChg>
        <pc:graphicFrameChg chg="add mod">
          <ac:chgData name="JOSANTH SMILAN" userId="7bc11c46dd8a2bd1" providerId="LiveId" clId="{D5FF5C77-652B-4748-94F8-9C7DA7C7FBE3}" dt="2023-10-11T17:27:41.649" v="1218"/>
          <ac:graphicFrameMkLst>
            <pc:docMk/>
            <pc:sldMk cId="0" sldId="262"/>
            <ac:graphicFrameMk id="12" creationId="{FAE8F883-3718-7E82-63FE-0ADC5DA83A62}"/>
          </ac:graphicFrameMkLst>
        </pc:graphicFrameChg>
        <pc:picChg chg="del">
          <ac:chgData name="JOSANTH SMILAN" userId="7bc11c46dd8a2bd1" providerId="LiveId" clId="{D5FF5C77-652B-4748-94F8-9C7DA7C7FBE3}" dt="2023-10-11T14:57:58.300" v="611" actId="478"/>
          <ac:picMkLst>
            <pc:docMk/>
            <pc:sldMk cId="0" sldId="262"/>
            <ac:picMk id="162" creationId="{00000000-0000-0000-0000-000000000000}"/>
          </ac:picMkLst>
        </pc:picChg>
      </pc:sldChg>
      <pc:sldChg chg="del">
        <pc:chgData name="JOSANTH SMILAN" userId="7bc11c46dd8a2bd1" providerId="LiveId" clId="{D5FF5C77-652B-4748-94F8-9C7DA7C7FBE3}" dt="2023-10-11T15:05:28.224" v="675" actId="47"/>
        <pc:sldMkLst>
          <pc:docMk/>
          <pc:sldMk cId="0" sldId="263"/>
        </pc:sldMkLst>
      </pc:sldChg>
      <pc:sldChg chg="addSp delSp modSp mod">
        <pc:chgData name="JOSANTH SMILAN" userId="7bc11c46dd8a2bd1" providerId="LiveId" clId="{D5FF5C77-652B-4748-94F8-9C7DA7C7FBE3}" dt="2023-10-11T14:20:16.974" v="421" actId="14100"/>
        <pc:sldMkLst>
          <pc:docMk/>
          <pc:sldMk cId="0" sldId="264"/>
        </pc:sldMkLst>
        <pc:spChg chg="mod">
          <ac:chgData name="JOSANTH SMILAN" userId="7bc11c46dd8a2bd1" providerId="LiveId" clId="{D5FF5C77-652B-4748-94F8-9C7DA7C7FBE3}" dt="2023-10-11T14:17:54.515" v="416" actId="20577"/>
          <ac:spMkLst>
            <pc:docMk/>
            <pc:sldMk cId="0" sldId="264"/>
            <ac:spMk id="174" creationId="{00000000-0000-0000-0000-000000000000}"/>
          </ac:spMkLst>
        </pc:spChg>
        <pc:graphicFrameChg chg="del mod modGraphic">
          <ac:chgData name="JOSANTH SMILAN" userId="7bc11c46dd8a2bd1" providerId="LiveId" clId="{D5FF5C77-652B-4748-94F8-9C7DA7C7FBE3}" dt="2023-10-11T14:09:56.481" v="169" actId="478"/>
          <ac:graphicFrameMkLst>
            <pc:docMk/>
            <pc:sldMk cId="0" sldId="264"/>
            <ac:graphicFrameMk id="176" creationId="{00000000-0000-0000-0000-000000000000}"/>
          </ac:graphicFrameMkLst>
        </pc:graphicFrameChg>
        <pc:picChg chg="add mod">
          <ac:chgData name="JOSANTH SMILAN" userId="7bc11c46dd8a2bd1" providerId="LiveId" clId="{D5FF5C77-652B-4748-94F8-9C7DA7C7FBE3}" dt="2023-10-11T14:20:16.974" v="421" actId="14100"/>
          <ac:picMkLst>
            <pc:docMk/>
            <pc:sldMk cId="0" sldId="264"/>
            <ac:picMk id="3" creationId="{B4036001-75D9-F14B-51F1-D056BD1E426F}"/>
          </ac:picMkLst>
        </pc:picChg>
      </pc:sldChg>
      <pc:sldChg chg="addSp delSp modSp mod">
        <pc:chgData name="JOSANTH SMILAN" userId="7bc11c46dd8a2bd1" providerId="LiveId" clId="{D5FF5C77-652B-4748-94F8-9C7DA7C7FBE3}" dt="2023-10-11T14:33:10" v="457" actId="1076"/>
        <pc:sldMkLst>
          <pc:docMk/>
          <pc:sldMk cId="0" sldId="265"/>
        </pc:sldMkLst>
        <pc:spChg chg="add mod">
          <ac:chgData name="JOSANTH SMILAN" userId="7bc11c46dd8a2bd1" providerId="LiveId" clId="{D5FF5C77-652B-4748-94F8-9C7DA7C7FBE3}" dt="2023-10-11T14:28:57.755" v="446" actId="1076"/>
          <ac:spMkLst>
            <pc:docMk/>
            <pc:sldMk cId="0" sldId="265"/>
            <ac:spMk id="2" creationId="{07931888-37F8-6F96-2758-B743A86D3E62}"/>
          </ac:spMkLst>
        </pc:spChg>
        <pc:graphicFrameChg chg="del mod modGraphic">
          <ac:chgData name="JOSANTH SMILAN" userId="7bc11c46dd8a2bd1" providerId="LiveId" clId="{D5FF5C77-652B-4748-94F8-9C7DA7C7FBE3}" dt="2023-10-11T14:23:26.205" v="427" actId="478"/>
          <ac:graphicFrameMkLst>
            <pc:docMk/>
            <pc:sldMk cId="0" sldId="265"/>
            <ac:graphicFrameMk id="182" creationId="{00000000-0000-0000-0000-000000000000}"/>
          </ac:graphicFrameMkLst>
        </pc:graphicFrameChg>
        <pc:picChg chg="add del">
          <ac:chgData name="JOSANTH SMILAN" userId="7bc11c46dd8a2bd1" providerId="LiveId" clId="{D5FF5C77-652B-4748-94F8-9C7DA7C7FBE3}" dt="2023-10-11T14:30:48.158" v="448" actId="22"/>
          <ac:picMkLst>
            <pc:docMk/>
            <pc:sldMk cId="0" sldId="265"/>
            <ac:picMk id="4" creationId="{C4DC6320-2B6D-45B7-C838-207043317E15}"/>
          </ac:picMkLst>
        </pc:picChg>
        <pc:picChg chg="add del">
          <ac:chgData name="JOSANTH SMILAN" userId="7bc11c46dd8a2bd1" providerId="LiveId" clId="{D5FF5C77-652B-4748-94F8-9C7DA7C7FBE3}" dt="2023-10-11T14:31:04.328" v="450" actId="22"/>
          <ac:picMkLst>
            <pc:docMk/>
            <pc:sldMk cId="0" sldId="265"/>
            <ac:picMk id="6" creationId="{0E6A9949-304A-3E47-9ECE-37151EC5B69C}"/>
          </ac:picMkLst>
        </pc:picChg>
        <pc:picChg chg="add mod">
          <ac:chgData name="JOSANTH SMILAN" userId="7bc11c46dd8a2bd1" providerId="LiveId" clId="{D5FF5C77-652B-4748-94F8-9C7DA7C7FBE3}" dt="2023-10-11T14:32:30.803" v="454" actId="14100"/>
          <ac:picMkLst>
            <pc:docMk/>
            <pc:sldMk cId="0" sldId="265"/>
            <ac:picMk id="8" creationId="{E15AFBFE-A6B6-0F50-86C3-CAF98CE44790}"/>
          </ac:picMkLst>
        </pc:picChg>
        <pc:picChg chg="add mod">
          <ac:chgData name="JOSANTH SMILAN" userId="7bc11c46dd8a2bd1" providerId="LiveId" clId="{D5FF5C77-652B-4748-94F8-9C7DA7C7FBE3}" dt="2023-10-11T14:33:10" v="457" actId="1076"/>
          <ac:picMkLst>
            <pc:docMk/>
            <pc:sldMk cId="0" sldId="265"/>
            <ac:picMk id="10" creationId="{946E6A5E-EC4D-ACCA-4EC5-14EFB7D941F2}"/>
          </ac:picMkLst>
        </pc:picChg>
      </pc:sldChg>
      <pc:sldChg chg="addSp delSp modSp mod">
        <pc:chgData name="JOSANTH SMILAN" userId="7bc11c46dd8a2bd1" providerId="LiveId" clId="{D5FF5C77-652B-4748-94F8-9C7DA7C7FBE3}" dt="2023-10-11T14:36:20.716" v="523" actId="1076"/>
        <pc:sldMkLst>
          <pc:docMk/>
          <pc:sldMk cId="0" sldId="266"/>
        </pc:sldMkLst>
        <pc:spChg chg="del mod">
          <ac:chgData name="JOSANTH SMILAN" userId="7bc11c46dd8a2bd1" providerId="LiveId" clId="{D5FF5C77-652B-4748-94F8-9C7DA7C7FBE3}" dt="2023-10-11T14:35:02.892" v="506" actId="478"/>
          <ac:spMkLst>
            <pc:docMk/>
            <pc:sldMk cId="0" sldId="266"/>
            <ac:spMk id="187" creationId="{00000000-0000-0000-0000-000000000000}"/>
          </ac:spMkLst>
        </pc:spChg>
        <pc:spChg chg="del mod">
          <ac:chgData name="JOSANTH SMILAN" userId="7bc11c46dd8a2bd1" providerId="LiveId" clId="{D5FF5C77-652B-4748-94F8-9C7DA7C7FBE3}" dt="2023-10-11T14:35:06.965" v="508" actId="478"/>
          <ac:spMkLst>
            <pc:docMk/>
            <pc:sldMk cId="0" sldId="266"/>
            <ac:spMk id="188" creationId="{00000000-0000-0000-0000-000000000000}"/>
          </ac:spMkLst>
        </pc:spChg>
        <pc:picChg chg="add mod">
          <ac:chgData name="JOSANTH SMILAN" userId="7bc11c46dd8a2bd1" providerId="LiveId" clId="{D5FF5C77-652B-4748-94F8-9C7DA7C7FBE3}" dt="2023-10-11T14:35:50.788" v="517" actId="14100"/>
          <ac:picMkLst>
            <pc:docMk/>
            <pc:sldMk cId="0" sldId="266"/>
            <ac:picMk id="3" creationId="{0039DAC8-82B9-0A02-ADC7-FF37F9E292A8}"/>
          </ac:picMkLst>
        </pc:picChg>
        <pc:picChg chg="add mod">
          <ac:chgData name="JOSANTH SMILAN" userId="7bc11c46dd8a2bd1" providerId="LiveId" clId="{D5FF5C77-652B-4748-94F8-9C7DA7C7FBE3}" dt="2023-10-11T14:36:20.716" v="523" actId="1076"/>
          <ac:picMkLst>
            <pc:docMk/>
            <pc:sldMk cId="0" sldId="266"/>
            <ac:picMk id="5" creationId="{01C0B78F-9BA8-B5C2-62F5-C62B604FDE2E}"/>
          </ac:picMkLst>
        </pc:picChg>
      </pc:sldChg>
      <pc:sldChg chg="addSp delSp modSp mod">
        <pc:chgData name="JOSANTH SMILAN" userId="7bc11c46dd8a2bd1" providerId="LiveId" clId="{D5FF5C77-652B-4748-94F8-9C7DA7C7FBE3}" dt="2023-10-11T14:38:12.611" v="541" actId="1076"/>
        <pc:sldMkLst>
          <pc:docMk/>
          <pc:sldMk cId="0" sldId="267"/>
        </pc:sldMkLst>
        <pc:picChg chg="add mod">
          <ac:chgData name="JOSANTH SMILAN" userId="7bc11c46dd8a2bd1" providerId="LiveId" clId="{D5FF5C77-652B-4748-94F8-9C7DA7C7FBE3}" dt="2023-10-11T14:38:12.611" v="541" actId="1076"/>
          <ac:picMkLst>
            <pc:docMk/>
            <pc:sldMk cId="0" sldId="267"/>
            <ac:picMk id="3" creationId="{271FECA0-FF94-5D8C-FB96-8DDEBDCCFD8E}"/>
          </ac:picMkLst>
        </pc:picChg>
        <pc:picChg chg="add mod">
          <ac:chgData name="JOSANTH SMILAN" userId="7bc11c46dd8a2bd1" providerId="LiveId" clId="{D5FF5C77-652B-4748-94F8-9C7DA7C7FBE3}" dt="2023-10-11T14:38:01.185" v="538" actId="1076"/>
          <ac:picMkLst>
            <pc:docMk/>
            <pc:sldMk cId="0" sldId="267"/>
            <ac:picMk id="5" creationId="{99011A71-123A-0308-193C-04BA895BA882}"/>
          </ac:picMkLst>
        </pc:picChg>
        <pc:picChg chg="del">
          <ac:chgData name="JOSANTH SMILAN" userId="7bc11c46dd8a2bd1" providerId="LiveId" clId="{D5FF5C77-652B-4748-94F8-9C7DA7C7FBE3}" dt="2023-10-11T14:36:30.324" v="524" actId="478"/>
          <ac:picMkLst>
            <pc:docMk/>
            <pc:sldMk cId="0" sldId="267"/>
            <ac:picMk id="195" creationId="{00000000-0000-0000-0000-000000000000}"/>
          </ac:picMkLst>
        </pc:picChg>
      </pc:sldChg>
      <pc:sldChg chg="modSp mod">
        <pc:chgData name="JOSANTH SMILAN" userId="7bc11c46dd8a2bd1" providerId="LiveId" clId="{D5FF5C77-652B-4748-94F8-9C7DA7C7FBE3}" dt="2023-10-11T15:11:06.914" v="994" actId="20577"/>
        <pc:sldMkLst>
          <pc:docMk/>
          <pc:sldMk cId="0" sldId="268"/>
        </pc:sldMkLst>
        <pc:spChg chg="mod">
          <ac:chgData name="JOSANTH SMILAN" userId="7bc11c46dd8a2bd1" providerId="LiveId" clId="{D5FF5C77-652B-4748-94F8-9C7DA7C7FBE3}" dt="2023-10-11T15:11:06.914" v="994" actId="20577"/>
          <ac:spMkLst>
            <pc:docMk/>
            <pc:sldMk cId="0" sldId="268"/>
            <ac:spMk id="200" creationId="{00000000-0000-0000-0000-000000000000}"/>
          </ac:spMkLst>
        </pc:spChg>
        <pc:spChg chg="mod">
          <ac:chgData name="JOSANTH SMILAN" userId="7bc11c46dd8a2bd1" providerId="LiveId" clId="{D5FF5C77-652B-4748-94F8-9C7DA7C7FBE3}" dt="2023-10-11T15:10:51.985" v="991" actId="1076"/>
          <ac:spMkLst>
            <pc:docMk/>
            <pc:sldMk cId="0" sldId="268"/>
            <ac:spMk id="201" creationId="{00000000-0000-0000-0000-000000000000}"/>
          </ac:spMkLst>
        </pc:spChg>
      </pc:sldChg>
      <pc:sldChg chg="delSp modSp del mod">
        <pc:chgData name="JOSANTH SMILAN" userId="7bc11c46dd8a2bd1" providerId="LiveId" clId="{D5FF5C77-652B-4748-94F8-9C7DA7C7FBE3}" dt="2023-10-11T15:05:41.726" v="676" actId="47"/>
        <pc:sldMkLst>
          <pc:docMk/>
          <pc:sldMk cId="0" sldId="269"/>
        </pc:sldMkLst>
        <pc:spChg chg="del mod">
          <ac:chgData name="JOSANTH SMILAN" userId="7bc11c46dd8a2bd1" providerId="LiveId" clId="{D5FF5C77-652B-4748-94F8-9C7DA7C7FBE3}" dt="2023-10-11T14:47:53.205" v="610" actId="478"/>
          <ac:spMkLst>
            <pc:docMk/>
            <pc:sldMk cId="0" sldId="269"/>
            <ac:spMk id="207" creationId="{00000000-0000-0000-0000-000000000000}"/>
          </ac:spMkLst>
        </pc:spChg>
        <pc:spChg chg="del mod">
          <ac:chgData name="JOSANTH SMILAN" userId="7bc11c46dd8a2bd1" providerId="LiveId" clId="{D5FF5C77-652B-4748-94F8-9C7DA7C7FBE3}" dt="2023-10-11T14:47:45.575" v="598" actId="478"/>
          <ac:spMkLst>
            <pc:docMk/>
            <pc:sldMk cId="0" sldId="269"/>
            <ac:spMk id="208" creationId="{00000000-0000-0000-0000-000000000000}"/>
          </ac:spMkLst>
        </pc:spChg>
      </pc:sldChg>
      <pc:sldChg chg="delSp modSp del mod">
        <pc:chgData name="JOSANTH SMILAN" userId="7bc11c46dd8a2bd1" providerId="LiveId" clId="{D5FF5C77-652B-4748-94F8-9C7DA7C7FBE3}" dt="2023-10-11T15:05:43.380" v="677" actId="47"/>
        <pc:sldMkLst>
          <pc:docMk/>
          <pc:sldMk cId="0" sldId="270"/>
        </pc:sldMkLst>
        <pc:spChg chg="mod">
          <ac:chgData name="JOSANTH SMILAN" userId="7bc11c46dd8a2bd1" providerId="LiveId" clId="{D5FF5C77-652B-4748-94F8-9C7DA7C7FBE3}" dt="2023-10-11T14:46:03.595" v="568" actId="20577"/>
          <ac:spMkLst>
            <pc:docMk/>
            <pc:sldMk cId="0" sldId="270"/>
            <ac:spMk id="214" creationId="{00000000-0000-0000-0000-000000000000}"/>
          </ac:spMkLst>
        </pc:spChg>
        <pc:spChg chg="del mod">
          <ac:chgData name="JOSANTH SMILAN" userId="7bc11c46dd8a2bd1" providerId="LiveId" clId="{D5FF5C77-652B-4748-94F8-9C7DA7C7FBE3}" dt="2023-10-11T14:42:06.771" v="548" actId="478"/>
          <ac:spMkLst>
            <pc:docMk/>
            <pc:sldMk cId="0" sldId="270"/>
            <ac:spMk id="215" creationId="{00000000-0000-0000-0000-000000000000}"/>
          </ac:spMkLst>
        </pc:spChg>
      </pc:sldChg>
      <pc:sldChg chg="addSp delSp modSp new mod">
        <pc:chgData name="JOSANTH SMILAN" userId="7bc11c46dd8a2bd1" providerId="LiveId" clId="{D5FF5C77-652B-4748-94F8-9C7DA7C7FBE3}" dt="2023-10-11T17:36:31.493" v="1329" actId="207"/>
        <pc:sldMkLst>
          <pc:docMk/>
          <pc:sldMk cId="570631396" sldId="272"/>
        </pc:sldMkLst>
        <pc:spChg chg="del mod">
          <ac:chgData name="JOSANTH SMILAN" userId="7bc11c46dd8a2bd1" providerId="LiveId" clId="{D5FF5C77-652B-4748-94F8-9C7DA7C7FBE3}" dt="2023-10-11T17:25:32.171" v="1197" actId="478"/>
          <ac:spMkLst>
            <pc:docMk/>
            <pc:sldMk cId="570631396" sldId="272"/>
            <ac:spMk id="2" creationId="{FEA4C36C-4CAB-2C54-A8CB-A75C00330A78}"/>
          </ac:spMkLst>
        </pc:spChg>
        <pc:spChg chg="del mod">
          <ac:chgData name="JOSANTH SMILAN" userId="7bc11c46dd8a2bd1" providerId="LiveId" clId="{D5FF5C77-652B-4748-94F8-9C7DA7C7FBE3}" dt="2023-10-11T17:25:29.261" v="1195" actId="478"/>
          <ac:spMkLst>
            <pc:docMk/>
            <pc:sldMk cId="570631396" sldId="272"/>
            <ac:spMk id="3" creationId="{E620F631-435A-4750-475B-FFC98AEA4AD5}"/>
          </ac:spMkLst>
        </pc:spChg>
        <pc:spChg chg="add mod">
          <ac:chgData name="JOSANTH SMILAN" userId="7bc11c46dd8a2bd1" providerId="LiveId" clId="{D5FF5C77-652B-4748-94F8-9C7DA7C7FBE3}" dt="2023-10-11T17:36:23.489" v="1328" actId="207"/>
          <ac:spMkLst>
            <pc:docMk/>
            <pc:sldMk cId="570631396" sldId="272"/>
            <ac:spMk id="6" creationId="{4E86DF7D-A21F-8D44-3694-221265450DCB}"/>
          </ac:spMkLst>
        </pc:spChg>
        <pc:spChg chg="add mod">
          <ac:chgData name="JOSANTH SMILAN" userId="7bc11c46dd8a2bd1" providerId="LiveId" clId="{D5FF5C77-652B-4748-94F8-9C7DA7C7FBE3}" dt="2023-10-11T17:33:34.597" v="1300" actId="2711"/>
          <ac:spMkLst>
            <pc:docMk/>
            <pc:sldMk cId="570631396" sldId="272"/>
            <ac:spMk id="7" creationId="{665C1239-8773-F320-8F39-3ECB409A19D2}"/>
          </ac:spMkLst>
        </pc:spChg>
        <pc:spChg chg="add mod">
          <ac:chgData name="JOSANTH SMILAN" userId="7bc11c46dd8a2bd1" providerId="LiveId" clId="{D5FF5C77-652B-4748-94F8-9C7DA7C7FBE3}" dt="2023-10-11T17:27:46.836" v="1219"/>
          <ac:spMkLst>
            <pc:docMk/>
            <pc:sldMk cId="570631396" sldId="272"/>
            <ac:spMk id="9" creationId="{6DA09DB5-91AC-AB70-2870-F00CE3064ADB}"/>
          </ac:spMkLst>
        </pc:spChg>
        <pc:spChg chg="add mod">
          <ac:chgData name="JOSANTH SMILAN" userId="7bc11c46dd8a2bd1" providerId="LiveId" clId="{D5FF5C77-652B-4748-94F8-9C7DA7C7FBE3}" dt="2023-10-11T17:28:25.641" v="1226" actId="255"/>
          <ac:spMkLst>
            <pc:docMk/>
            <pc:sldMk cId="570631396" sldId="272"/>
            <ac:spMk id="10" creationId="{BF4AE7B2-35BD-F1B3-EBCC-E30E98A376D7}"/>
          </ac:spMkLst>
        </pc:spChg>
        <pc:spChg chg="add del">
          <ac:chgData name="JOSANTH SMILAN" userId="7bc11c46dd8a2bd1" providerId="LiveId" clId="{D5FF5C77-652B-4748-94F8-9C7DA7C7FBE3}" dt="2023-10-11T17:28:33.362" v="1228" actId="22"/>
          <ac:spMkLst>
            <pc:docMk/>
            <pc:sldMk cId="570631396" sldId="272"/>
            <ac:spMk id="12" creationId="{4039BABE-29EE-67DD-054A-67DBD5DC8987}"/>
          </ac:spMkLst>
        </pc:spChg>
        <pc:spChg chg="mod">
          <ac:chgData name="JOSANTH SMILAN" userId="7bc11c46dd8a2bd1" providerId="LiveId" clId="{D5FF5C77-652B-4748-94F8-9C7DA7C7FBE3}" dt="2023-10-11T17:36:11.169" v="1327" actId="207"/>
          <ac:spMkLst>
            <pc:docMk/>
            <pc:sldMk cId="570631396" sldId="272"/>
            <ac:spMk id="14" creationId="{A269DCBF-07B7-1C3D-9585-BFFD764F1932}"/>
          </ac:spMkLst>
        </pc:spChg>
        <pc:spChg chg="mod">
          <ac:chgData name="JOSANTH SMILAN" userId="7bc11c46dd8a2bd1" providerId="LiveId" clId="{D5FF5C77-652B-4748-94F8-9C7DA7C7FBE3}" dt="2023-10-11T17:35:32.294" v="1326" actId="207"/>
          <ac:spMkLst>
            <pc:docMk/>
            <pc:sldMk cId="570631396" sldId="272"/>
            <ac:spMk id="15" creationId="{202A3D1B-C492-4999-7390-1FAB80816CBD}"/>
          </ac:spMkLst>
        </pc:spChg>
        <pc:spChg chg="add del">
          <ac:chgData name="JOSANTH SMILAN" userId="7bc11c46dd8a2bd1" providerId="LiveId" clId="{D5FF5C77-652B-4748-94F8-9C7DA7C7FBE3}" dt="2023-10-11T17:29:35.745" v="1261" actId="22"/>
          <ac:spMkLst>
            <pc:docMk/>
            <pc:sldMk cId="570631396" sldId="272"/>
            <ac:spMk id="17" creationId="{2FFB49FF-9E9F-BB85-FDB2-F6A5620DEF34}"/>
          </ac:spMkLst>
        </pc:spChg>
        <pc:spChg chg="mod">
          <ac:chgData name="JOSANTH SMILAN" userId="7bc11c46dd8a2bd1" providerId="LiveId" clId="{D5FF5C77-652B-4748-94F8-9C7DA7C7FBE3}" dt="2023-10-11T17:29:39.125" v="1263"/>
          <ac:spMkLst>
            <pc:docMk/>
            <pc:sldMk cId="570631396" sldId="272"/>
            <ac:spMk id="19" creationId="{D2FFDF62-A213-010A-41BA-7617CEC888B3}"/>
          </ac:spMkLst>
        </pc:spChg>
        <pc:spChg chg="mod">
          <ac:chgData name="JOSANTH SMILAN" userId="7bc11c46dd8a2bd1" providerId="LiveId" clId="{D5FF5C77-652B-4748-94F8-9C7DA7C7FBE3}" dt="2023-10-11T17:30:26.726" v="1271" actId="20577"/>
          <ac:spMkLst>
            <pc:docMk/>
            <pc:sldMk cId="570631396" sldId="272"/>
            <ac:spMk id="20" creationId="{6ACB060A-76AC-0D51-94BA-E391056221CC}"/>
          </ac:spMkLst>
        </pc:spChg>
        <pc:spChg chg="add mod">
          <ac:chgData name="JOSANTH SMILAN" userId="7bc11c46dd8a2bd1" providerId="LiveId" clId="{D5FF5C77-652B-4748-94F8-9C7DA7C7FBE3}" dt="2023-10-11T17:34:28.282" v="1307" actId="1076"/>
          <ac:spMkLst>
            <pc:docMk/>
            <pc:sldMk cId="570631396" sldId="272"/>
            <ac:spMk id="22" creationId="{79E5E708-5070-1015-AE9A-043AF346DBE5}"/>
          </ac:spMkLst>
        </pc:spChg>
        <pc:spChg chg="add del">
          <ac:chgData name="JOSANTH SMILAN" userId="7bc11c46dd8a2bd1" providerId="LiveId" clId="{D5FF5C77-652B-4748-94F8-9C7DA7C7FBE3}" dt="2023-10-11T17:31:52.497" v="1282" actId="22"/>
          <ac:spMkLst>
            <pc:docMk/>
            <pc:sldMk cId="570631396" sldId="272"/>
            <ac:spMk id="24" creationId="{D65E044E-61FF-8F16-5258-02002B31A529}"/>
          </ac:spMkLst>
        </pc:spChg>
        <pc:spChg chg="add mod">
          <ac:chgData name="JOSANTH SMILAN" userId="7bc11c46dd8a2bd1" providerId="LiveId" clId="{D5FF5C77-652B-4748-94F8-9C7DA7C7FBE3}" dt="2023-10-11T17:36:31.493" v="1329" actId="207"/>
          <ac:spMkLst>
            <pc:docMk/>
            <pc:sldMk cId="570631396" sldId="272"/>
            <ac:spMk id="25" creationId="{4C8BD716-0ED4-B41C-AAD1-EAD0D0F02A3F}"/>
          </ac:spMkLst>
        </pc:spChg>
        <pc:spChg chg="mod">
          <ac:chgData name="JOSANTH SMILAN" userId="7bc11c46dd8a2bd1" providerId="LiveId" clId="{D5FF5C77-652B-4748-94F8-9C7DA7C7FBE3}" dt="2023-10-11T17:33:57.823" v="1303"/>
          <ac:spMkLst>
            <pc:docMk/>
            <pc:sldMk cId="570631396" sldId="272"/>
            <ac:spMk id="27" creationId="{6343DDEF-6FD5-EEE5-41EE-1F31D2BDB208}"/>
          </ac:spMkLst>
        </pc:spChg>
        <pc:spChg chg="mod">
          <ac:chgData name="JOSANTH SMILAN" userId="7bc11c46dd8a2bd1" providerId="LiveId" clId="{D5FF5C77-652B-4748-94F8-9C7DA7C7FBE3}" dt="2023-10-11T17:33:57.823" v="1303"/>
          <ac:spMkLst>
            <pc:docMk/>
            <pc:sldMk cId="570631396" sldId="272"/>
            <ac:spMk id="28" creationId="{6044BB1C-6319-11C8-8976-5D1D0353F05C}"/>
          </ac:spMkLst>
        </pc:spChg>
        <pc:spChg chg="add mod">
          <ac:chgData name="JOSANTH SMILAN" userId="7bc11c46dd8a2bd1" providerId="LiveId" clId="{D5FF5C77-652B-4748-94F8-9C7DA7C7FBE3}" dt="2023-10-11T17:35:16.156" v="1325" actId="12"/>
          <ac:spMkLst>
            <pc:docMk/>
            <pc:sldMk cId="570631396" sldId="272"/>
            <ac:spMk id="30" creationId="{314DA278-1D6E-5E07-6BA5-DDE099A7E82F}"/>
          </ac:spMkLst>
        </pc:spChg>
        <pc:grpChg chg="add mod">
          <ac:chgData name="JOSANTH SMILAN" userId="7bc11c46dd8a2bd1" providerId="LiveId" clId="{D5FF5C77-652B-4748-94F8-9C7DA7C7FBE3}" dt="2023-10-11T17:32:35.920" v="1288" actId="1076"/>
          <ac:grpSpMkLst>
            <pc:docMk/>
            <pc:sldMk cId="570631396" sldId="272"/>
            <ac:grpSpMk id="5" creationId="{3DE84E12-C2B1-2438-90CD-6C91A70D7D20}"/>
          </ac:grpSpMkLst>
        </pc:grpChg>
        <pc:grpChg chg="add mod">
          <ac:chgData name="JOSANTH SMILAN" userId="7bc11c46dd8a2bd1" providerId="LiveId" clId="{D5FF5C77-652B-4748-94F8-9C7DA7C7FBE3}" dt="2023-10-11T17:30:04.798" v="1267" actId="1076"/>
          <ac:grpSpMkLst>
            <pc:docMk/>
            <pc:sldMk cId="570631396" sldId="272"/>
            <ac:grpSpMk id="8" creationId="{B88BE22E-4D3F-1D7B-3CBE-5B5B88B35A37}"/>
          </ac:grpSpMkLst>
        </pc:grpChg>
        <pc:grpChg chg="add mod">
          <ac:chgData name="JOSANTH SMILAN" userId="7bc11c46dd8a2bd1" providerId="LiveId" clId="{D5FF5C77-652B-4748-94F8-9C7DA7C7FBE3}" dt="2023-10-11T17:32:27.298" v="1287" actId="1076"/>
          <ac:grpSpMkLst>
            <pc:docMk/>
            <pc:sldMk cId="570631396" sldId="272"/>
            <ac:grpSpMk id="13" creationId="{452905AB-914E-84B8-D64B-99921A68C754}"/>
          </ac:grpSpMkLst>
        </pc:grpChg>
        <pc:grpChg chg="add mod">
          <ac:chgData name="JOSANTH SMILAN" userId="7bc11c46dd8a2bd1" providerId="LiveId" clId="{D5FF5C77-652B-4748-94F8-9C7DA7C7FBE3}" dt="2023-10-11T17:31:41.447" v="1280" actId="14100"/>
          <ac:grpSpMkLst>
            <pc:docMk/>
            <pc:sldMk cId="570631396" sldId="272"/>
            <ac:grpSpMk id="18" creationId="{F0C3C4BB-98D0-126C-A26D-450E4752CC9B}"/>
          </ac:grpSpMkLst>
        </pc:grpChg>
        <pc:grpChg chg="add mod">
          <ac:chgData name="JOSANTH SMILAN" userId="7bc11c46dd8a2bd1" providerId="LiveId" clId="{D5FF5C77-652B-4748-94F8-9C7DA7C7FBE3}" dt="2023-10-11T17:34:07.669" v="1305" actId="1076"/>
          <ac:grpSpMkLst>
            <pc:docMk/>
            <pc:sldMk cId="570631396" sldId="272"/>
            <ac:grpSpMk id="26" creationId="{DA862D3D-B550-8572-4D0C-590D1BA0F452}"/>
          </ac:grpSpMkLst>
        </pc:grpChg>
      </pc:sldChg>
      <pc:sldChg chg="addSp delSp modSp new mod">
        <pc:chgData name="JOSANTH SMILAN" userId="7bc11c46dd8a2bd1" providerId="LiveId" clId="{D5FF5C77-652B-4748-94F8-9C7DA7C7FBE3}" dt="2023-10-11T17:38:00.253" v="1347" actId="1076"/>
        <pc:sldMkLst>
          <pc:docMk/>
          <pc:sldMk cId="2547833054" sldId="273"/>
        </pc:sldMkLst>
        <pc:spChg chg="del mod">
          <ac:chgData name="JOSANTH SMILAN" userId="7bc11c46dd8a2bd1" providerId="LiveId" clId="{D5FF5C77-652B-4748-94F8-9C7DA7C7FBE3}" dt="2023-10-11T17:37:29.847" v="1337" actId="478"/>
          <ac:spMkLst>
            <pc:docMk/>
            <pc:sldMk cId="2547833054" sldId="273"/>
            <ac:spMk id="2" creationId="{85FC6710-CF23-32C5-FB8C-A668E8EAABF2}"/>
          </ac:spMkLst>
        </pc:spChg>
        <pc:spChg chg="del mod">
          <ac:chgData name="JOSANTH SMILAN" userId="7bc11c46dd8a2bd1" providerId="LiveId" clId="{D5FF5C77-652B-4748-94F8-9C7DA7C7FBE3}" dt="2023-10-11T17:37:34.104" v="1339" actId="478"/>
          <ac:spMkLst>
            <pc:docMk/>
            <pc:sldMk cId="2547833054" sldId="273"/>
            <ac:spMk id="3" creationId="{783F3343-8535-F1B6-315A-CCADF1B64908}"/>
          </ac:spMkLst>
        </pc:spChg>
        <pc:picChg chg="add mod">
          <ac:chgData name="JOSANTH SMILAN" userId="7bc11c46dd8a2bd1" providerId="LiveId" clId="{D5FF5C77-652B-4748-94F8-9C7DA7C7FBE3}" dt="2023-10-11T17:37:55.657" v="1346" actId="1076"/>
          <ac:picMkLst>
            <pc:docMk/>
            <pc:sldMk cId="2547833054" sldId="273"/>
            <ac:picMk id="6" creationId="{C5024CAE-F79F-8BF3-6D02-BEAC92DBA6E0}"/>
          </ac:picMkLst>
        </pc:picChg>
        <pc:picChg chg="add mod">
          <ac:chgData name="JOSANTH SMILAN" userId="7bc11c46dd8a2bd1" providerId="LiveId" clId="{D5FF5C77-652B-4748-94F8-9C7DA7C7FBE3}" dt="2023-10-11T17:38:00.253" v="1347" actId="1076"/>
          <ac:picMkLst>
            <pc:docMk/>
            <pc:sldMk cId="2547833054" sldId="273"/>
            <ac:picMk id="8" creationId="{8308B4FC-115E-CCDF-7902-1A2C781BDFDF}"/>
          </ac:picMkLst>
        </pc:picChg>
      </pc:sldChg>
      <pc:sldChg chg="addSp delSp modSp new mod">
        <pc:chgData name="JOSANTH SMILAN" userId="7bc11c46dd8a2bd1" providerId="LiveId" clId="{D5FF5C77-652B-4748-94F8-9C7DA7C7FBE3}" dt="2023-10-11T17:38:45.164" v="1358" actId="1076"/>
        <pc:sldMkLst>
          <pc:docMk/>
          <pc:sldMk cId="2618035656" sldId="274"/>
        </pc:sldMkLst>
        <pc:spChg chg="del mod">
          <ac:chgData name="JOSANTH SMILAN" userId="7bc11c46dd8a2bd1" providerId="LiveId" clId="{D5FF5C77-652B-4748-94F8-9C7DA7C7FBE3}" dt="2023-10-11T17:38:18.346" v="1351" actId="478"/>
          <ac:spMkLst>
            <pc:docMk/>
            <pc:sldMk cId="2618035656" sldId="274"/>
            <ac:spMk id="2" creationId="{E3ED299F-E49D-71EE-B228-9D979CCF8449}"/>
          </ac:spMkLst>
        </pc:spChg>
        <pc:spChg chg="del mod">
          <ac:chgData name="JOSANTH SMILAN" userId="7bc11c46dd8a2bd1" providerId="LiveId" clId="{D5FF5C77-652B-4748-94F8-9C7DA7C7FBE3}" dt="2023-10-11T17:38:15.564" v="1349" actId="478"/>
          <ac:spMkLst>
            <pc:docMk/>
            <pc:sldMk cId="2618035656" sldId="274"/>
            <ac:spMk id="3" creationId="{C4BD1BA8-FD3F-88F2-F627-8DABDF33F885}"/>
          </ac:spMkLst>
        </pc:spChg>
        <pc:picChg chg="add mod">
          <ac:chgData name="JOSANTH SMILAN" userId="7bc11c46dd8a2bd1" providerId="LiveId" clId="{D5FF5C77-652B-4748-94F8-9C7DA7C7FBE3}" dt="2023-10-11T17:38:42.159" v="1357" actId="14100"/>
          <ac:picMkLst>
            <pc:docMk/>
            <pc:sldMk cId="2618035656" sldId="274"/>
            <ac:picMk id="6" creationId="{8771A072-7E74-CE74-3643-1729A79D2E61}"/>
          </ac:picMkLst>
        </pc:picChg>
        <pc:picChg chg="add mod">
          <ac:chgData name="JOSANTH SMILAN" userId="7bc11c46dd8a2bd1" providerId="LiveId" clId="{D5FF5C77-652B-4748-94F8-9C7DA7C7FBE3}" dt="2023-10-11T17:38:45.164" v="1358" actId="1076"/>
          <ac:picMkLst>
            <pc:docMk/>
            <pc:sldMk cId="2618035656" sldId="274"/>
            <ac:picMk id="8" creationId="{63446A22-710B-6774-CCA4-7D56782257C0}"/>
          </ac:picMkLst>
        </pc:picChg>
      </pc:sldChg>
      <pc:sldChg chg="addSp delSp modSp new mod">
        <pc:chgData name="JOSANTH SMILAN" userId="7bc11c46dd8a2bd1" providerId="LiveId" clId="{D5FF5C77-652B-4748-94F8-9C7DA7C7FBE3}" dt="2023-10-11T17:39:23.590" v="1368" actId="1076"/>
        <pc:sldMkLst>
          <pc:docMk/>
          <pc:sldMk cId="3921718478" sldId="275"/>
        </pc:sldMkLst>
        <pc:spChg chg="del mod">
          <ac:chgData name="JOSANTH SMILAN" userId="7bc11c46dd8a2bd1" providerId="LiveId" clId="{D5FF5C77-652B-4748-94F8-9C7DA7C7FBE3}" dt="2023-10-11T17:38:59.661" v="1362" actId="478"/>
          <ac:spMkLst>
            <pc:docMk/>
            <pc:sldMk cId="3921718478" sldId="275"/>
            <ac:spMk id="2" creationId="{FBAFB9F5-85FB-94B7-5657-0A0AC70E858C}"/>
          </ac:spMkLst>
        </pc:spChg>
        <pc:spChg chg="del mod">
          <ac:chgData name="JOSANTH SMILAN" userId="7bc11c46dd8a2bd1" providerId="LiveId" clId="{D5FF5C77-652B-4748-94F8-9C7DA7C7FBE3}" dt="2023-10-11T17:38:56.768" v="1360" actId="478"/>
          <ac:spMkLst>
            <pc:docMk/>
            <pc:sldMk cId="3921718478" sldId="275"/>
            <ac:spMk id="3" creationId="{6947F88E-D378-37BF-8EEC-266556100DC9}"/>
          </ac:spMkLst>
        </pc:spChg>
        <pc:picChg chg="add mod">
          <ac:chgData name="JOSANTH SMILAN" userId="7bc11c46dd8a2bd1" providerId="LiveId" clId="{D5FF5C77-652B-4748-94F8-9C7DA7C7FBE3}" dt="2023-10-11T17:39:21.311" v="1367" actId="1076"/>
          <ac:picMkLst>
            <pc:docMk/>
            <pc:sldMk cId="3921718478" sldId="275"/>
            <ac:picMk id="6" creationId="{3791660E-A080-ED37-7FE6-A1516E0A961A}"/>
          </ac:picMkLst>
        </pc:picChg>
        <pc:picChg chg="add mod">
          <ac:chgData name="JOSANTH SMILAN" userId="7bc11c46dd8a2bd1" providerId="LiveId" clId="{D5FF5C77-652B-4748-94F8-9C7DA7C7FBE3}" dt="2023-10-11T17:39:23.590" v="1368" actId="1076"/>
          <ac:picMkLst>
            <pc:docMk/>
            <pc:sldMk cId="3921718478" sldId="275"/>
            <ac:picMk id="8" creationId="{1459F176-DA77-07F9-5A3D-B50F851C9F4A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BA9BF9-B927-4155-9E54-FBD797AF42BA}" type="doc">
      <dgm:prSet loTypeId="urn:microsoft.com/office/officeart/2005/8/layout/vList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8D2A3A-4BAE-4706-B0CD-A70EED044A36}">
      <dgm:prSet phldrT="[Text]"/>
      <dgm:spPr>
        <a:solidFill>
          <a:schemeClr val="accent5"/>
        </a:solidFill>
        <a:ln>
          <a:solidFill>
            <a:schemeClr val="accent6"/>
          </a:solidFill>
        </a:ln>
      </dgm:spPr>
      <dgm:t>
        <a:bodyPr/>
        <a:lstStyle/>
        <a:p>
          <a:endParaRPr lang="en-IN" b="1" i="0" dirty="0"/>
        </a:p>
        <a:p>
          <a:r>
            <a:rPr lang="en-IN" b="1" i="0" dirty="0"/>
            <a:t>Authentication Module</a:t>
          </a:r>
          <a:endParaRPr lang="en-IN" b="0" i="0" dirty="0"/>
        </a:p>
        <a:p>
          <a:endParaRPr lang="en-IN" dirty="0"/>
        </a:p>
      </dgm:t>
    </dgm:pt>
    <dgm:pt modelId="{9A4D6A95-65F3-4C01-9F73-961E32D5DDA9}" type="parTrans" cxnId="{0F52B8D7-A51B-4527-B0E9-8F1152322A82}">
      <dgm:prSet/>
      <dgm:spPr/>
      <dgm:t>
        <a:bodyPr/>
        <a:lstStyle/>
        <a:p>
          <a:endParaRPr lang="en-IN"/>
        </a:p>
      </dgm:t>
    </dgm:pt>
    <dgm:pt modelId="{F71BE0C3-359C-4CAF-8E01-123136C1B8FD}" type="sibTrans" cxnId="{0F52B8D7-A51B-4527-B0E9-8F1152322A82}">
      <dgm:prSet/>
      <dgm:spPr/>
      <dgm:t>
        <a:bodyPr/>
        <a:lstStyle/>
        <a:p>
          <a:endParaRPr lang="en-IN"/>
        </a:p>
      </dgm:t>
    </dgm:pt>
    <dgm:pt modelId="{38694B46-247D-45F4-BCF2-13023B4D1FE5}">
      <dgm:prSet phldrT="[Text]"/>
      <dgm:spPr/>
      <dgm:t>
        <a:bodyPr/>
        <a:lstStyle/>
        <a:p>
          <a:r>
            <a:rPr lang="en-US" b="0" i="0" dirty="0"/>
            <a:t>User Registration: Allowing users to create accounts by providing their email and password.</a:t>
          </a:r>
          <a:endParaRPr lang="en-IN" dirty="0"/>
        </a:p>
      </dgm:t>
    </dgm:pt>
    <dgm:pt modelId="{20205422-EDAD-411B-BA14-328564BD509E}" type="sibTrans" cxnId="{5C3EC783-F49B-42CB-BBE3-5877FED61E28}">
      <dgm:prSet/>
      <dgm:spPr/>
      <dgm:t>
        <a:bodyPr/>
        <a:lstStyle/>
        <a:p>
          <a:endParaRPr lang="en-IN"/>
        </a:p>
      </dgm:t>
    </dgm:pt>
    <dgm:pt modelId="{7729F803-D86D-4702-B1B9-1C333F2C4C22}" type="parTrans" cxnId="{5C3EC783-F49B-42CB-BBE3-5877FED61E28}">
      <dgm:prSet/>
      <dgm:spPr/>
      <dgm:t>
        <a:bodyPr/>
        <a:lstStyle/>
        <a:p>
          <a:endParaRPr lang="en-IN"/>
        </a:p>
      </dgm:t>
    </dgm:pt>
    <dgm:pt modelId="{9C0A1B89-6622-4CA6-986F-E6D89716B7C5}">
      <dgm:prSet phldrT="[Text]"/>
      <dgm:spPr>
        <a:ln>
          <a:solidFill>
            <a:srgbClr val="00B0F0"/>
          </a:solidFill>
        </a:ln>
      </dgm:spPr>
      <dgm:t>
        <a:bodyPr/>
        <a:lstStyle/>
        <a:p>
          <a:r>
            <a:rPr lang="en-IN" b="1" i="0" dirty="0"/>
            <a:t>Dashboard Module</a:t>
          </a:r>
          <a:endParaRPr lang="en-IN" dirty="0"/>
        </a:p>
      </dgm:t>
    </dgm:pt>
    <dgm:pt modelId="{D53156C1-0AE7-4189-965E-833B2A733C31}" type="sibTrans" cxnId="{DE4EFFEF-48FE-4F5E-8840-F1C57507F2D3}">
      <dgm:prSet/>
      <dgm:spPr/>
      <dgm:t>
        <a:bodyPr/>
        <a:lstStyle/>
        <a:p>
          <a:endParaRPr lang="en-IN"/>
        </a:p>
      </dgm:t>
    </dgm:pt>
    <dgm:pt modelId="{62803764-25E2-4D9A-9F5E-59EED1617760}" type="parTrans" cxnId="{DE4EFFEF-48FE-4F5E-8840-F1C57507F2D3}">
      <dgm:prSet/>
      <dgm:spPr/>
      <dgm:t>
        <a:bodyPr/>
        <a:lstStyle/>
        <a:p>
          <a:endParaRPr lang="en-IN"/>
        </a:p>
      </dgm:t>
    </dgm:pt>
    <dgm:pt modelId="{471C968C-42E9-4C26-875C-9789F9E75EF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User Login: Allowing registered users to log in securely.</a:t>
          </a:r>
        </a:p>
      </dgm:t>
    </dgm:pt>
    <dgm:pt modelId="{5A23FD45-4A5C-4A30-8DF8-75511372E92D}" type="parTrans" cxnId="{AD5D5D9A-A6AE-4D58-8F3B-8804F130A296}">
      <dgm:prSet/>
      <dgm:spPr/>
      <dgm:t>
        <a:bodyPr/>
        <a:lstStyle/>
        <a:p>
          <a:endParaRPr lang="en-IN"/>
        </a:p>
      </dgm:t>
    </dgm:pt>
    <dgm:pt modelId="{F67E6157-8AF7-4C44-9A42-D460210B467D}" type="sibTrans" cxnId="{AD5D5D9A-A6AE-4D58-8F3B-8804F130A296}">
      <dgm:prSet/>
      <dgm:spPr/>
      <dgm:t>
        <a:bodyPr/>
        <a:lstStyle/>
        <a:p>
          <a:endParaRPr lang="en-IN"/>
        </a:p>
      </dgm:t>
    </dgm:pt>
    <dgm:pt modelId="{C2798C6B-48DC-4AE7-8FCE-96F067DC8940}">
      <dgm:prSet phldrT="[Text]"/>
      <dgm:spPr/>
      <dgm:t>
        <a:bodyPr/>
        <a:lstStyle/>
        <a:p>
          <a:endParaRPr lang="en-IN" dirty="0"/>
        </a:p>
      </dgm:t>
    </dgm:pt>
    <dgm:pt modelId="{FFABDBA7-EB4D-4E3A-B35F-D90D159B495B}" type="parTrans" cxnId="{D051AEBB-D48D-4E13-A96D-600FD2BB121B}">
      <dgm:prSet/>
      <dgm:spPr/>
      <dgm:t>
        <a:bodyPr/>
        <a:lstStyle/>
        <a:p>
          <a:endParaRPr lang="en-IN"/>
        </a:p>
      </dgm:t>
    </dgm:pt>
    <dgm:pt modelId="{5D084411-6EFA-41BC-80BF-1DD3D5B8EFDE}" type="sibTrans" cxnId="{D051AEBB-D48D-4E13-A96D-600FD2BB121B}">
      <dgm:prSet/>
      <dgm:spPr/>
      <dgm:t>
        <a:bodyPr/>
        <a:lstStyle/>
        <a:p>
          <a:endParaRPr lang="en-IN"/>
        </a:p>
      </dgm:t>
    </dgm:pt>
    <dgm:pt modelId="{B8523A1F-0A10-496C-B3E0-4BF9A98579BB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User Dashboard: A personalized dashboard for each user to track their courses, progress, and recent activity.</a:t>
          </a:r>
          <a:endParaRPr lang="en-IN" dirty="0"/>
        </a:p>
      </dgm:t>
    </dgm:pt>
    <dgm:pt modelId="{2CEFCD9A-63C8-42BC-A3C0-3235B7EAD3C8}" type="parTrans" cxnId="{76F116F9-B555-416E-B4B1-CA6C37B93453}">
      <dgm:prSet/>
      <dgm:spPr/>
      <dgm:t>
        <a:bodyPr/>
        <a:lstStyle/>
        <a:p>
          <a:endParaRPr lang="en-IN"/>
        </a:p>
      </dgm:t>
    </dgm:pt>
    <dgm:pt modelId="{E2B0832F-6EF3-4E71-A3C3-AC97B114791D}" type="sibTrans" cxnId="{76F116F9-B555-416E-B4B1-CA6C37B93453}">
      <dgm:prSet/>
      <dgm:spPr/>
      <dgm:t>
        <a:bodyPr/>
        <a:lstStyle/>
        <a:p>
          <a:endParaRPr lang="en-IN"/>
        </a:p>
      </dgm:t>
    </dgm:pt>
    <dgm:pt modelId="{0CCB2FAF-EFBB-4E6A-8998-DBBFA41E4CAB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Course Catalog: A section where users can browse and search for available courses.</a:t>
          </a:r>
        </a:p>
      </dgm:t>
    </dgm:pt>
    <dgm:pt modelId="{18807302-B53E-4F01-812E-4F10F0C9C965}" type="parTrans" cxnId="{D687F1BE-04A0-4A20-82B4-27F9911226C2}">
      <dgm:prSet/>
      <dgm:spPr/>
      <dgm:t>
        <a:bodyPr/>
        <a:lstStyle/>
        <a:p>
          <a:endParaRPr lang="en-IN"/>
        </a:p>
      </dgm:t>
    </dgm:pt>
    <dgm:pt modelId="{61E3B766-CCE3-49D8-8FF6-34ABEA6AD97F}" type="sibTrans" cxnId="{D687F1BE-04A0-4A20-82B4-27F9911226C2}">
      <dgm:prSet/>
      <dgm:spPr/>
      <dgm:t>
        <a:bodyPr/>
        <a:lstStyle/>
        <a:p>
          <a:endParaRPr lang="en-IN"/>
        </a:p>
      </dgm:t>
    </dgm:pt>
    <dgm:pt modelId="{B84A3C67-2035-408E-8B98-D78CF8B20DB0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IN" dirty="0"/>
        </a:p>
      </dgm:t>
    </dgm:pt>
    <dgm:pt modelId="{6FF8BDAA-260A-4D3C-A332-3EB14E1A2510}" type="parTrans" cxnId="{BEB557DB-FCB9-4BA4-8B43-D2C7033C0EF2}">
      <dgm:prSet/>
      <dgm:spPr/>
      <dgm:t>
        <a:bodyPr/>
        <a:lstStyle/>
        <a:p>
          <a:endParaRPr lang="en-IN"/>
        </a:p>
      </dgm:t>
    </dgm:pt>
    <dgm:pt modelId="{81F3BD28-FB6C-47FF-8983-7A2F91465EE6}" type="sibTrans" cxnId="{BEB557DB-FCB9-4BA4-8B43-D2C7033C0EF2}">
      <dgm:prSet/>
      <dgm:spPr/>
      <dgm:t>
        <a:bodyPr/>
        <a:lstStyle/>
        <a:p>
          <a:endParaRPr lang="en-IN"/>
        </a:p>
      </dgm:t>
    </dgm:pt>
    <dgm:pt modelId="{F13499CD-8C89-4AB6-812E-8715BD05898B}" type="pres">
      <dgm:prSet presAssocID="{90BA9BF9-B927-4155-9E54-FBD797AF42BA}" presName="Name0" presStyleCnt="0">
        <dgm:presLayoutVars>
          <dgm:dir/>
          <dgm:animLvl val="lvl"/>
          <dgm:resizeHandles/>
        </dgm:presLayoutVars>
      </dgm:prSet>
      <dgm:spPr/>
    </dgm:pt>
    <dgm:pt modelId="{6CCC40C7-10FB-4A04-8F14-2A0BC20E1078}" type="pres">
      <dgm:prSet presAssocID="{9D8D2A3A-4BAE-4706-B0CD-A70EED044A36}" presName="linNode" presStyleCnt="0"/>
      <dgm:spPr/>
    </dgm:pt>
    <dgm:pt modelId="{ACE97AFD-DF0B-44E9-B46D-F96DA12998E6}" type="pres">
      <dgm:prSet presAssocID="{9D8D2A3A-4BAE-4706-B0CD-A70EED044A36}" presName="parentShp" presStyleLbl="node1" presStyleIdx="0" presStyleCnt="2" custScaleY="48560">
        <dgm:presLayoutVars>
          <dgm:bulletEnabled val="1"/>
        </dgm:presLayoutVars>
      </dgm:prSet>
      <dgm:spPr/>
    </dgm:pt>
    <dgm:pt modelId="{E194D5E7-A10B-4453-A3D2-E39FEC1B63C6}" type="pres">
      <dgm:prSet presAssocID="{9D8D2A3A-4BAE-4706-B0CD-A70EED044A36}" presName="childShp" presStyleLbl="bgAccFollowNode1" presStyleIdx="0" presStyleCnt="2" custScaleX="92500" custScaleY="78945" custLinFactNeighborX="5625" custLinFactNeighborY="724">
        <dgm:presLayoutVars>
          <dgm:bulletEnabled val="1"/>
        </dgm:presLayoutVars>
      </dgm:prSet>
      <dgm:spPr/>
    </dgm:pt>
    <dgm:pt modelId="{8414968C-BA8E-476D-AC7F-131B577D6D8E}" type="pres">
      <dgm:prSet presAssocID="{F71BE0C3-359C-4CAF-8E01-123136C1B8FD}" presName="spacing" presStyleCnt="0"/>
      <dgm:spPr/>
    </dgm:pt>
    <dgm:pt modelId="{6BFEAF6F-25B6-454B-850B-D50C445FB999}" type="pres">
      <dgm:prSet presAssocID="{9C0A1B89-6622-4CA6-986F-E6D89716B7C5}" presName="linNode" presStyleCnt="0"/>
      <dgm:spPr/>
    </dgm:pt>
    <dgm:pt modelId="{CA11A63E-B77A-4559-86F0-D6F05B4A2C8E}" type="pres">
      <dgm:prSet presAssocID="{9C0A1B89-6622-4CA6-986F-E6D89716B7C5}" presName="parentShp" presStyleLbl="node1" presStyleIdx="1" presStyleCnt="2" custScaleY="57557">
        <dgm:presLayoutVars>
          <dgm:bulletEnabled val="1"/>
        </dgm:presLayoutVars>
      </dgm:prSet>
      <dgm:spPr/>
    </dgm:pt>
    <dgm:pt modelId="{B4F1BFA4-F362-49F2-B813-0AD5E294D409}" type="pres">
      <dgm:prSet presAssocID="{9C0A1B89-6622-4CA6-986F-E6D89716B7C5}" presName="childShp" presStyleLbl="bgAccFollowNode1" presStyleIdx="1" presStyleCnt="2" custScaleX="96333" custScaleY="84813" custLinFactNeighborX="3500">
        <dgm:presLayoutVars>
          <dgm:bulletEnabled val="1"/>
        </dgm:presLayoutVars>
      </dgm:prSet>
      <dgm:spPr/>
    </dgm:pt>
  </dgm:ptLst>
  <dgm:cxnLst>
    <dgm:cxn modelId="{2E352735-C5EC-47E4-99E3-F35936F4E638}" type="presOf" srcId="{90BA9BF9-B927-4155-9E54-FBD797AF42BA}" destId="{F13499CD-8C89-4AB6-812E-8715BD05898B}" srcOrd="0" destOrd="0" presId="urn:microsoft.com/office/officeart/2005/8/layout/vList6"/>
    <dgm:cxn modelId="{1401243B-DE74-40C1-BA68-852CAEDD3237}" type="presOf" srcId="{B8523A1F-0A10-496C-B3E0-4BF9A98579BB}" destId="{B4F1BFA4-F362-49F2-B813-0AD5E294D409}" srcOrd="0" destOrd="1" presId="urn:microsoft.com/office/officeart/2005/8/layout/vList6"/>
    <dgm:cxn modelId="{6D1E7F68-9BE9-4DD6-AADC-A722DAC0BABE}" type="presOf" srcId="{9C0A1B89-6622-4CA6-986F-E6D89716B7C5}" destId="{CA11A63E-B77A-4559-86F0-D6F05B4A2C8E}" srcOrd="0" destOrd="0" presId="urn:microsoft.com/office/officeart/2005/8/layout/vList6"/>
    <dgm:cxn modelId="{0D508057-8460-4AA4-AAE1-CD4D819E2964}" type="presOf" srcId="{0CCB2FAF-EFBB-4E6A-8998-DBBFA41E4CAB}" destId="{B4F1BFA4-F362-49F2-B813-0AD5E294D409}" srcOrd="0" destOrd="2" presId="urn:microsoft.com/office/officeart/2005/8/layout/vList6"/>
    <dgm:cxn modelId="{5C3EC783-F49B-42CB-BBE3-5877FED61E28}" srcId="{9D8D2A3A-4BAE-4706-B0CD-A70EED044A36}" destId="{38694B46-247D-45F4-BCF2-13023B4D1FE5}" srcOrd="1" destOrd="0" parTransId="{7729F803-D86D-4702-B1B9-1C333F2C4C22}" sibTransId="{20205422-EDAD-411B-BA14-328564BD509E}"/>
    <dgm:cxn modelId="{AD5D5D9A-A6AE-4D58-8F3B-8804F130A296}" srcId="{9D8D2A3A-4BAE-4706-B0CD-A70EED044A36}" destId="{471C968C-42E9-4C26-875C-9789F9E75EF6}" srcOrd="2" destOrd="0" parTransId="{5A23FD45-4A5C-4A30-8DF8-75511372E92D}" sibTransId="{F67E6157-8AF7-4C44-9A42-D460210B467D}"/>
    <dgm:cxn modelId="{E3F2279F-C37A-421E-B9EE-AAEAA9020DEB}" type="presOf" srcId="{471C968C-42E9-4C26-875C-9789F9E75EF6}" destId="{E194D5E7-A10B-4453-A3D2-E39FEC1B63C6}" srcOrd="0" destOrd="2" presId="urn:microsoft.com/office/officeart/2005/8/layout/vList6"/>
    <dgm:cxn modelId="{6266FCB5-AF3B-45A9-800E-1CDC36080422}" type="presOf" srcId="{B84A3C67-2035-408E-8B98-D78CF8B20DB0}" destId="{B4F1BFA4-F362-49F2-B813-0AD5E294D409}" srcOrd="0" destOrd="0" presId="urn:microsoft.com/office/officeart/2005/8/layout/vList6"/>
    <dgm:cxn modelId="{D051AEBB-D48D-4E13-A96D-600FD2BB121B}" srcId="{9D8D2A3A-4BAE-4706-B0CD-A70EED044A36}" destId="{C2798C6B-48DC-4AE7-8FCE-96F067DC8940}" srcOrd="0" destOrd="0" parTransId="{FFABDBA7-EB4D-4E3A-B35F-D90D159B495B}" sibTransId="{5D084411-6EFA-41BC-80BF-1DD3D5B8EFDE}"/>
    <dgm:cxn modelId="{D687F1BE-04A0-4A20-82B4-27F9911226C2}" srcId="{9C0A1B89-6622-4CA6-986F-E6D89716B7C5}" destId="{0CCB2FAF-EFBB-4E6A-8998-DBBFA41E4CAB}" srcOrd="2" destOrd="0" parTransId="{18807302-B53E-4F01-812E-4F10F0C9C965}" sibTransId="{61E3B766-CCE3-49D8-8FF6-34ABEA6AD97F}"/>
    <dgm:cxn modelId="{B48DB5BF-A379-4F3D-A19B-BC4BE755BB75}" type="presOf" srcId="{C2798C6B-48DC-4AE7-8FCE-96F067DC8940}" destId="{E194D5E7-A10B-4453-A3D2-E39FEC1B63C6}" srcOrd="0" destOrd="0" presId="urn:microsoft.com/office/officeart/2005/8/layout/vList6"/>
    <dgm:cxn modelId="{7DDB06CB-B306-4DF7-ADAD-980D0A8A82CC}" type="presOf" srcId="{38694B46-247D-45F4-BCF2-13023B4D1FE5}" destId="{E194D5E7-A10B-4453-A3D2-E39FEC1B63C6}" srcOrd="0" destOrd="1" presId="urn:microsoft.com/office/officeart/2005/8/layout/vList6"/>
    <dgm:cxn modelId="{0F52B8D7-A51B-4527-B0E9-8F1152322A82}" srcId="{90BA9BF9-B927-4155-9E54-FBD797AF42BA}" destId="{9D8D2A3A-4BAE-4706-B0CD-A70EED044A36}" srcOrd="0" destOrd="0" parTransId="{9A4D6A95-65F3-4C01-9F73-961E32D5DDA9}" sibTransId="{F71BE0C3-359C-4CAF-8E01-123136C1B8FD}"/>
    <dgm:cxn modelId="{BEB557DB-FCB9-4BA4-8B43-D2C7033C0EF2}" srcId="{9C0A1B89-6622-4CA6-986F-E6D89716B7C5}" destId="{B84A3C67-2035-408E-8B98-D78CF8B20DB0}" srcOrd="0" destOrd="0" parTransId="{6FF8BDAA-260A-4D3C-A332-3EB14E1A2510}" sibTransId="{81F3BD28-FB6C-47FF-8983-7A2F91465EE6}"/>
    <dgm:cxn modelId="{DE4EFFEF-48FE-4F5E-8840-F1C57507F2D3}" srcId="{90BA9BF9-B927-4155-9E54-FBD797AF42BA}" destId="{9C0A1B89-6622-4CA6-986F-E6D89716B7C5}" srcOrd="1" destOrd="0" parTransId="{62803764-25E2-4D9A-9F5E-59EED1617760}" sibTransId="{D53156C1-0AE7-4189-965E-833B2A733C31}"/>
    <dgm:cxn modelId="{76F116F9-B555-416E-B4B1-CA6C37B93453}" srcId="{9C0A1B89-6622-4CA6-986F-E6D89716B7C5}" destId="{B8523A1F-0A10-496C-B3E0-4BF9A98579BB}" srcOrd="1" destOrd="0" parTransId="{2CEFCD9A-63C8-42BC-A3C0-3235B7EAD3C8}" sibTransId="{E2B0832F-6EF3-4E71-A3C3-AC97B114791D}"/>
    <dgm:cxn modelId="{ABC42BFF-AEAD-46B8-BAF2-F26211DEE385}" type="presOf" srcId="{9D8D2A3A-4BAE-4706-B0CD-A70EED044A36}" destId="{ACE97AFD-DF0B-44E9-B46D-F96DA12998E6}" srcOrd="0" destOrd="0" presId="urn:microsoft.com/office/officeart/2005/8/layout/vList6"/>
    <dgm:cxn modelId="{061BECEA-A1F7-419E-A972-9149420C6829}" type="presParOf" srcId="{F13499CD-8C89-4AB6-812E-8715BD05898B}" destId="{6CCC40C7-10FB-4A04-8F14-2A0BC20E1078}" srcOrd="0" destOrd="0" presId="urn:microsoft.com/office/officeart/2005/8/layout/vList6"/>
    <dgm:cxn modelId="{9F0FB355-3190-4971-BAF4-E691544019BB}" type="presParOf" srcId="{6CCC40C7-10FB-4A04-8F14-2A0BC20E1078}" destId="{ACE97AFD-DF0B-44E9-B46D-F96DA12998E6}" srcOrd="0" destOrd="0" presId="urn:microsoft.com/office/officeart/2005/8/layout/vList6"/>
    <dgm:cxn modelId="{CDF22C46-611C-43AD-9E1A-A120A2B97BAB}" type="presParOf" srcId="{6CCC40C7-10FB-4A04-8F14-2A0BC20E1078}" destId="{E194D5E7-A10B-4453-A3D2-E39FEC1B63C6}" srcOrd="1" destOrd="0" presId="urn:microsoft.com/office/officeart/2005/8/layout/vList6"/>
    <dgm:cxn modelId="{FEE02472-BE03-4644-8E26-6AC538977B46}" type="presParOf" srcId="{F13499CD-8C89-4AB6-812E-8715BD05898B}" destId="{8414968C-BA8E-476D-AC7F-131B577D6D8E}" srcOrd="1" destOrd="0" presId="urn:microsoft.com/office/officeart/2005/8/layout/vList6"/>
    <dgm:cxn modelId="{F1F7D52F-593B-4EE8-B567-852CDAF122E4}" type="presParOf" srcId="{F13499CD-8C89-4AB6-812E-8715BD05898B}" destId="{6BFEAF6F-25B6-454B-850B-D50C445FB999}" srcOrd="2" destOrd="0" presId="urn:microsoft.com/office/officeart/2005/8/layout/vList6"/>
    <dgm:cxn modelId="{F7FDB6C8-68DA-434D-A5F1-D30CF8DC5078}" type="presParOf" srcId="{6BFEAF6F-25B6-454B-850B-D50C445FB999}" destId="{CA11A63E-B77A-4559-86F0-D6F05B4A2C8E}" srcOrd="0" destOrd="0" presId="urn:microsoft.com/office/officeart/2005/8/layout/vList6"/>
    <dgm:cxn modelId="{48639644-8180-4323-8A91-BEC4D0307542}" type="presParOf" srcId="{6BFEAF6F-25B6-454B-850B-D50C445FB999}" destId="{B4F1BFA4-F362-49F2-B813-0AD5E294D409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4D5E7-A10B-4453-A3D2-E39FEC1B63C6}">
      <dsp:nvSpPr>
        <dsp:cNvPr id="0" name=""/>
        <dsp:cNvSpPr/>
      </dsp:nvSpPr>
      <dsp:spPr>
        <a:xfrm>
          <a:off x="2890403" y="18046"/>
          <a:ext cx="3604884" cy="1845413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/>
            <a:t>User Registration: Allowing users to create accounts by providing their email and password.</a:t>
          </a:r>
          <a:endParaRPr lang="en-IN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300" b="0" i="0" kern="1200" dirty="0"/>
            <a:t>User Login: Allowing registered users to log in securely.</a:t>
          </a:r>
        </a:p>
      </dsp:txBody>
      <dsp:txXfrm>
        <a:off x="2890403" y="248723"/>
        <a:ext cx="2912854" cy="1384059"/>
      </dsp:txXfrm>
    </dsp:sp>
    <dsp:sp modelId="{ACE97AFD-DF0B-44E9-B46D-F96DA12998E6}">
      <dsp:nvSpPr>
        <dsp:cNvPr id="0" name=""/>
        <dsp:cNvSpPr/>
      </dsp:nvSpPr>
      <dsp:spPr>
        <a:xfrm>
          <a:off x="146143" y="356260"/>
          <a:ext cx="2598115" cy="1135135"/>
        </a:xfrm>
        <a:prstGeom prst="roundRect">
          <a:avLst/>
        </a:prstGeom>
        <a:solidFill>
          <a:schemeClr val="accent5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700" b="1" i="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 dirty="0"/>
            <a:t>Authentication Module</a:t>
          </a:r>
          <a:endParaRPr lang="en-IN" sz="1700" b="0" i="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700" kern="1200" dirty="0"/>
        </a:p>
      </dsp:txBody>
      <dsp:txXfrm>
        <a:off x="201556" y="411673"/>
        <a:ext cx="2487289" cy="1024309"/>
      </dsp:txXfrm>
    </dsp:sp>
    <dsp:sp modelId="{B4F1BFA4-F362-49F2-B813-0AD5E294D409}">
      <dsp:nvSpPr>
        <dsp:cNvPr id="0" name=""/>
        <dsp:cNvSpPr/>
      </dsp:nvSpPr>
      <dsp:spPr>
        <a:xfrm>
          <a:off x="2741024" y="2080294"/>
          <a:ext cx="3754263" cy="1982583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IN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300" b="0" i="0" kern="1200" dirty="0"/>
            <a:t>User Dashboard: A personalized dashboard for each user to track their courses, progress, and recent activity.</a:t>
          </a:r>
          <a:endParaRPr lang="en-IN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300" b="0" i="0" kern="1200" dirty="0"/>
            <a:t>Course Catalog: A section where users can browse and search for available courses.</a:t>
          </a:r>
        </a:p>
      </dsp:txBody>
      <dsp:txXfrm>
        <a:off x="2741024" y="2328117"/>
        <a:ext cx="3010794" cy="1486937"/>
      </dsp:txXfrm>
    </dsp:sp>
    <dsp:sp modelId="{CA11A63E-B77A-4559-86F0-D6F05B4A2C8E}">
      <dsp:nvSpPr>
        <dsp:cNvPr id="0" name=""/>
        <dsp:cNvSpPr/>
      </dsp:nvSpPr>
      <dsp:spPr>
        <a:xfrm>
          <a:off x="71454" y="2398861"/>
          <a:ext cx="2598115" cy="13454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 dirty="0"/>
            <a:t>Dashboard Module</a:t>
          </a:r>
          <a:endParaRPr lang="en-IN" sz="1700" kern="1200" dirty="0"/>
        </a:p>
      </dsp:txBody>
      <dsp:txXfrm>
        <a:off x="137133" y="2464540"/>
        <a:ext cx="2466757" cy="12140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c5981849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gec5981849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767baf3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2767baf3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ad544d9c8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gad544d9c86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ad544d9c8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gad544d9c8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042b4c10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042b4c10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d544d9c8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ad544d9c8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2042b4c10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2042b4c10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d544d9c8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ad544d9c8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d6c6c54a9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gad6c6c54a9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c5981849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gec5981849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ctrTitle"/>
          </p:nvPr>
        </p:nvSpPr>
        <p:spPr>
          <a:xfrm>
            <a:off x="311700" y="1886797"/>
            <a:ext cx="8520600" cy="18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" name="Google Shape;13;p5"/>
          <p:cNvSpPr/>
          <p:nvPr/>
        </p:nvSpPr>
        <p:spPr>
          <a:xfrm flipH="1">
            <a:off x="18" y="67300"/>
            <a:ext cx="9143982" cy="1420254"/>
          </a:xfrm>
          <a:prstGeom prst="flowChartDocumen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5"/>
          <p:cNvSpPr/>
          <p:nvPr/>
        </p:nvSpPr>
        <p:spPr>
          <a:xfrm flipH="1">
            <a:off x="18" y="0"/>
            <a:ext cx="9143982" cy="1420254"/>
          </a:xfrm>
          <a:prstGeom prst="flowChartDocumen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5"/>
          <p:cNvSpPr/>
          <p:nvPr/>
        </p:nvSpPr>
        <p:spPr>
          <a:xfrm>
            <a:off x="-11025" y="5919900"/>
            <a:ext cx="9155100" cy="9381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5"/>
          <p:cNvSpPr txBox="1"/>
          <p:nvPr/>
        </p:nvSpPr>
        <p:spPr>
          <a:xfrm>
            <a:off x="25" y="5919900"/>
            <a:ext cx="35721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GB" sz="1400" b="1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MISSION</a:t>
            </a:r>
            <a:endParaRPr sz="1400" b="1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eorgia"/>
              <a:buNone/>
            </a:pPr>
            <a:r>
              <a:rPr lang="en-GB" sz="11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 is a nurturing ground for an individual’s holistic development to make effective contribution to the society in a dynamic environment</a:t>
            </a:r>
            <a:endParaRPr sz="11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" name="Google Shape;17;p5"/>
          <p:cNvSpPr txBox="1"/>
          <p:nvPr/>
        </p:nvSpPr>
        <p:spPr>
          <a:xfrm>
            <a:off x="3709075" y="5919900"/>
            <a:ext cx="20307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GB" sz="1400" b="1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VISION</a:t>
            </a:r>
            <a:endParaRPr sz="1400" b="1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eorgia"/>
              <a:buNone/>
            </a:pPr>
            <a:r>
              <a:rPr lang="en-GB" sz="11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sz="11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" name="Google Shape;18;p5"/>
          <p:cNvSpPr txBox="1"/>
          <p:nvPr/>
        </p:nvSpPr>
        <p:spPr>
          <a:xfrm>
            <a:off x="6067875" y="5919900"/>
            <a:ext cx="29844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GB" sz="1400" b="1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CORE   VALUES</a:t>
            </a:r>
            <a:endParaRPr sz="1400" b="1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eorgia"/>
              <a:buNone/>
            </a:pPr>
            <a:r>
              <a:rPr lang="en-GB" sz="11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Faith in God |  Moral Uprightness</a:t>
            </a:r>
            <a:br>
              <a:rPr lang="en-GB" sz="11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GB" sz="11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Love of Fellow Beings   </a:t>
            </a:r>
            <a:br>
              <a:rPr lang="en-GB" sz="11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GB" sz="11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Social Responsibility | Pursuit of Excellence</a:t>
            </a:r>
            <a:endParaRPr sz="11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43450" y="232167"/>
            <a:ext cx="2764676" cy="100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5" name="Google Shape;95;p13"/>
          <p:cNvSpPr/>
          <p:nvPr/>
        </p:nvSpPr>
        <p:spPr>
          <a:xfrm>
            <a:off x="-11025" y="6347775"/>
            <a:ext cx="9155100" cy="5103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 txBox="1"/>
          <p:nvPr/>
        </p:nvSpPr>
        <p:spPr>
          <a:xfrm>
            <a:off x="3343200" y="6431140"/>
            <a:ext cx="24576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sz="14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7" name="Google Shape;97;p13"/>
          <p:cNvSpPr/>
          <p:nvPr/>
        </p:nvSpPr>
        <p:spPr>
          <a:xfrm rot="10800000">
            <a:off x="6945800" y="275"/>
            <a:ext cx="2207100" cy="6147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3"/>
          <p:cNvSpPr/>
          <p:nvPr/>
        </p:nvSpPr>
        <p:spPr>
          <a:xfrm rot="10800000">
            <a:off x="-2200" y="-25"/>
            <a:ext cx="9155100" cy="3648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3"/>
          <p:cNvSpPr txBox="1"/>
          <p:nvPr/>
        </p:nvSpPr>
        <p:spPr>
          <a:xfrm>
            <a:off x="6945800" y="248094"/>
            <a:ext cx="22071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lang="en-GB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GB" sz="12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12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2" name="Google Shape;102;p15"/>
          <p:cNvSpPr/>
          <p:nvPr/>
        </p:nvSpPr>
        <p:spPr>
          <a:xfrm>
            <a:off x="-11025" y="6347775"/>
            <a:ext cx="9155100" cy="5103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3343200" y="6431140"/>
            <a:ext cx="24576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sz="14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4" name="Google Shape;104;p15"/>
          <p:cNvSpPr/>
          <p:nvPr/>
        </p:nvSpPr>
        <p:spPr>
          <a:xfrm rot="10800000">
            <a:off x="6945800" y="275"/>
            <a:ext cx="2207100" cy="6147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5"/>
          <p:cNvSpPr/>
          <p:nvPr/>
        </p:nvSpPr>
        <p:spPr>
          <a:xfrm rot="10800000">
            <a:off x="-2200" y="-25"/>
            <a:ext cx="9155100" cy="3648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6945800" y="248094"/>
            <a:ext cx="22071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lang="en-GB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GB" sz="12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12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" name="Google Shape;24;p6"/>
          <p:cNvSpPr/>
          <p:nvPr/>
        </p:nvSpPr>
        <p:spPr>
          <a:xfrm>
            <a:off x="-11025" y="6347775"/>
            <a:ext cx="9155100" cy="5103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6"/>
          <p:cNvSpPr txBox="1"/>
          <p:nvPr/>
        </p:nvSpPr>
        <p:spPr>
          <a:xfrm>
            <a:off x="3343200" y="6431140"/>
            <a:ext cx="24576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sz="14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" name="Google Shape;26;p6"/>
          <p:cNvSpPr/>
          <p:nvPr/>
        </p:nvSpPr>
        <p:spPr>
          <a:xfrm rot="10800000">
            <a:off x="6945800" y="275"/>
            <a:ext cx="2207100" cy="6147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6"/>
          <p:cNvSpPr/>
          <p:nvPr/>
        </p:nvSpPr>
        <p:spPr>
          <a:xfrm rot="10800000">
            <a:off x="-2200" y="-25"/>
            <a:ext cx="9155100" cy="3648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6"/>
          <p:cNvSpPr txBox="1"/>
          <p:nvPr/>
        </p:nvSpPr>
        <p:spPr>
          <a:xfrm>
            <a:off x="6945800" y="248094"/>
            <a:ext cx="22071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lang="en-GB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GB" sz="12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12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"/>
          <p:cNvSpPr txBox="1">
            <a:spLocks noGrp="1"/>
          </p:cNvSpPr>
          <p:nvPr>
            <p:ph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  <a:defRPr/>
            </a:lvl1pPr>
            <a:lvl2pPr marL="914400" lvl="1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2pPr>
            <a:lvl3pPr marL="1371600" lvl="2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3pPr>
            <a:lvl4pPr marL="1828800" lvl="3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4pPr>
            <a:lvl5pPr marL="2286000" lvl="4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5pPr>
            <a:lvl6pPr marL="2743200" lvl="5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6pPr>
            <a:lvl7pPr marL="3200400" lvl="6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7pPr>
            <a:lvl8pPr marL="3657600" lvl="7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8pPr>
            <a:lvl9pPr marL="4114800" lvl="8" indent="-34290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" name="Google Shape;33;p14"/>
          <p:cNvSpPr/>
          <p:nvPr/>
        </p:nvSpPr>
        <p:spPr>
          <a:xfrm>
            <a:off x="-11025" y="6347775"/>
            <a:ext cx="9155100" cy="5103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14"/>
          <p:cNvSpPr txBox="1"/>
          <p:nvPr/>
        </p:nvSpPr>
        <p:spPr>
          <a:xfrm>
            <a:off x="3343200" y="6431140"/>
            <a:ext cx="24576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sz="14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" name="Google Shape;35;p14"/>
          <p:cNvSpPr/>
          <p:nvPr/>
        </p:nvSpPr>
        <p:spPr>
          <a:xfrm rot="10800000">
            <a:off x="6945800" y="275"/>
            <a:ext cx="2207100" cy="6147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14"/>
          <p:cNvSpPr/>
          <p:nvPr/>
        </p:nvSpPr>
        <p:spPr>
          <a:xfrm rot="10800000">
            <a:off x="-2200" y="-25"/>
            <a:ext cx="9155100" cy="3648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4"/>
          <p:cNvSpPr txBox="1"/>
          <p:nvPr/>
        </p:nvSpPr>
        <p:spPr>
          <a:xfrm>
            <a:off x="6945800" y="248094"/>
            <a:ext cx="22071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lang="en-GB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GB" sz="12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12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" name="Google Shape;41;p7"/>
          <p:cNvSpPr/>
          <p:nvPr/>
        </p:nvSpPr>
        <p:spPr>
          <a:xfrm>
            <a:off x="-11025" y="6347775"/>
            <a:ext cx="9155100" cy="5103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7"/>
          <p:cNvSpPr txBox="1"/>
          <p:nvPr/>
        </p:nvSpPr>
        <p:spPr>
          <a:xfrm>
            <a:off x="3343200" y="6431140"/>
            <a:ext cx="24576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sz="14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3" name="Google Shape;43;p7"/>
          <p:cNvSpPr/>
          <p:nvPr/>
        </p:nvSpPr>
        <p:spPr>
          <a:xfrm rot="10800000">
            <a:off x="6945800" y="275"/>
            <a:ext cx="2207100" cy="6147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7"/>
          <p:cNvSpPr/>
          <p:nvPr/>
        </p:nvSpPr>
        <p:spPr>
          <a:xfrm rot="10800000">
            <a:off x="-2200" y="-25"/>
            <a:ext cx="9155100" cy="3648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7"/>
          <p:cNvSpPr txBox="1"/>
          <p:nvPr/>
        </p:nvSpPr>
        <p:spPr>
          <a:xfrm>
            <a:off x="6945800" y="248094"/>
            <a:ext cx="22071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lang="en-GB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GB" sz="12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12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1" name="Google Shape;51;p8"/>
          <p:cNvSpPr/>
          <p:nvPr/>
        </p:nvSpPr>
        <p:spPr>
          <a:xfrm>
            <a:off x="-11025" y="6347775"/>
            <a:ext cx="9155100" cy="5103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8"/>
          <p:cNvSpPr txBox="1"/>
          <p:nvPr/>
        </p:nvSpPr>
        <p:spPr>
          <a:xfrm>
            <a:off x="3343200" y="6431140"/>
            <a:ext cx="24576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sz="14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3" name="Google Shape;53;p8"/>
          <p:cNvSpPr/>
          <p:nvPr/>
        </p:nvSpPr>
        <p:spPr>
          <a:xfrm rot="10800000">
            <a:off x="6945800" y="275"/>
            <a:ext cx="2207100" cy="6147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8"/>
          <p:cNvSpPr/>
          <p:nvPr/>
        </p:nvSpPr>
        <p:spPr>
          <a:xfrm rot="10800000">
            <a:off x="-2200" y="-25"/>
            <a:ext cx="9155100" cy="3648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8"/>
          <p:cNvSpPr txBox="1"/>
          <p:nvPr/>
        </p:nvSpPr>
        <p:spPr>
          <a:xfrm>
            <a:off x="6945800" y="248094"/>
            <a:ext cx="22071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lang="en-GB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GB" sz="12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12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9"/>
          <p:cNvSpPr/>
          <p:nvPr/>
        </p:nvSpPr>
        <p:spPr>
          <a:xfrm>
            <a:off x="-11025" y="6347775"/>
            <a:ext cx="9155100" cy="5103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9"/>
          <p:cNvSpPr txBox="1"/>
          <p:nvPr/>
        </p:nvSpPr>
        <p:spPr>
          <a:xfrm>
            <a:off x="3343200" y="6431140"/>
            <a:ext cx="24576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sz="14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1" name="Google Shape;61;p9"/>
          <p:cNvSpPr/>
          <p:nvPr/>
        </p:nvSpPr>
        <p:spPr>
          <a:xfrm rot="10800000">
            <a:off x="6945800" y="275"/>
            <a:ext cx="2207100" cy="6147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9"/>
          <p:cNvSpPr/>
          <p:nvPr/>
        </p:nvSpPr>
        <p:spPr>
          <a:xfrm rot="10800000">
            <a:off x="-2200" y="-25"/>
            <a:ext cx="9155100" cy="3648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9"/>
          <p:cNvSpPr txBox="1"/>
          <p:nvPr/>
        </p:nvSpPr>
        <p:spPr>
          <a:xfrm>
            <a:off x="6945800" y="248094"/>
            <a:ext cx="22071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lang="en-GB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GB" sz="12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12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/>
            </a:lvl1pPr>
            <a:lvl2pPr marL="914400" lvl="1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10"/>
          <p:cNvSpPr/>
          <p:nvPr/>
        </p:nvSpPr>
        <p:spPr>
          <a:xfrm>
            <a:off x="-11025" y="6347775"/>
            <a:ext cx="9155100" cy="5103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0"/>
          <p:cNvSpPr txBox="1"/>
          <p:nvPr/>
        </p:nvSpPr>
        <p:spPr>
          <a:xfrm>
            <a:off x="3343200" y="6431140"/>
            <a:ext cx="24576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sz="14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0" name="Google Shape;70;p10"/>
          <p:cNvSpPr/>
          <p:nvPr/>
        </p:nvSpPr>
        <p:spPr>
          <a:xfrm rot="10800000">
            <a:off x="6945800" y="275"/>
            <a:ext cx="2207100" cy="6147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0"/>
          <p:cNvSpPr/>
          <p:nvPr/>
        </p:nvSpPr>
        <p:spPr>
          <a:xfrm rot="10800000">
            <a:off x="-2200" y="-25"/>
            <a:ext cx="9155100" cy="3648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0"/>
          <p:cNvSpPr txBox="1"/>
          <p:nvPr/>
        </p:nvSpPr>
        <p:spPr>
          <a:xfrm>
            <a:off x="6945800" y="248094"/>
            <a:ext cx="22071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lang="en-GB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GB" sz="12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12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6" name="Google Shape;76;p11"/>
          <p:cNvSpPr/>
          <p:nvPr/>
        </p:nvSpPr>
        <p:spPr>
          <a:xfrm>
            <a:off x="-11025" y="6347775"/>
            <a:ext cx="9155100" cy="5103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1"/>
          <p:cNvSpPr txBox="1"/>
          <p:nvPr/>
        </p:nvSpPr>
        <p:spPr>
          <a:xfrm>
            <a:off x="3343200" y="6431140"/>
            <a:ext cx="24576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sz="14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8" name="Google Shape;78;p11"/>
          <p:cNvSpPr/>
          <p:nvPr/>
        </p:nvSpPr>
        <p:spPr>
          <a:xfrm rot="10800000">
            <a:off x="6945800" y="275"/>
            <a:ext cx="2207100" cy="6147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1"/>
          <p:cNvSpPr/>
          <p:nvPr/>
        </p:nvSpPr>
        <p:spPr>
          <a:xfrm rot="10800000">
            <a:off x="-2200" y="-25"/>
            <a:ext cx="9155100" cy="3648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1"/>
          <p:cNvSpPr txBox="1"/>
          <p:nvPr/>
        </p:nvSpPr>
        <p:spPr>
          <a:xfrm>
            <a:off x="6945800" y="248094"/>
            <a:ext cx="22071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lang="en-GB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GB" sz="12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12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2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7" name="Google Shape;87;p12"/>
          <p:cNvSpPr/>
          <p:nvPr/>
        </p:nvSpPr>
        <p:spPr>
          <a:xfrm>
            <a:off x="-11025" y="6347775"/>
            <a:ext cx="9155100" cy="5103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2"/>
          <p:cNvSpPr txBox="1"/>
          <p:nvPr/>
        </p:nvSpPr>
        <p:spPr>
          <a:xfrm>
            <a:off x="3343200" y="6431140"/>
            <a:ext cx="24576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sz="14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9" name="Google Shape;89;p12"/>
          <p:cNvSpPr/>
          <p:nvPr/>
        </p:nvSpPr>
        <p:spPr>
          <a:xfrm rot="10800000">
            <a:off x="6945800" y="275"/>
            <a:ext cx="2207100" cy="6147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2"/>
          <p:cNvSpPr/>
          <p:nvPr/>
        </p:nvSpPr>
        <p:spPr>
          <a:xfrm rot="10800000">
            <a:off x="-2200" y="-25"/>
            <a:ext cx="9155100" cy="3648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2"/>
          <p:cNvSpPr txBox="1"/>
          <p:nvPr/>
        </p:nvSpPr>
        <p:spPr>
          <a:xfrm>
            <a:off x="6945800" y="248094"/>
            <a:ext cx="22071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lang="en-GB" sz="14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GB" sz="12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120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chivo Narrow"/>
              <a:buNone/>
              <a:defRPr sz="2800" b="1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chivo Narrow"/>
              <a:buChar char="●"/>
              <a:defRPr sz="2200" b="0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chivo Narrow"/>
              <a:buChar char="○"/>
              <a:defRPr sz="1800" b="0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chivo Narrow"/>
              <a:buChar char="■"/>
              <a:defRPr sz="1800" b="0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chivo Narrow"/>
              <a:buChar char="●"/>
              <a:defRPr sz="1800" b="0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chivo Narrow"/>
              <a:buChar char="○"/>
              <a:defRPr sz="1800" b="0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chivo Narrow"/>
              <a:buChar char="■"/>
              <a:defRPr sz="1800" b="0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chivo Narrow"/>
              <a:buChar char="●"/>
              <a:defRPr sz="1800" b="0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chivo Narrow"/>
              <a:buChar char="○"/>
              <a:defRPr sz="1800" b="0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Font typeface="Archivo Narrow"/>
              <a:buChar char="■"/>
              <a:defRPr sz="1800" b="0" i="0" u="none" strike="noStrike" cap="none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"/>
          <p:cNvSpPr txBox="1">
            <a:spLocks noGrp="1"/>
          </p:cNvSpPr>
          <p:nvPr>
            <p:ph type="ctrTitle"/>
          </p:nvPr>
        </p:nvSpPr>
        <p:spPr>
          <a:xfrm>
            <a:off x="311700" y="1773671"/>
            <a:ext cx="85206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dirty="0"/>
              <a:t>E – LEARNING WEBSITE</a:t>
            </a:r>
            <a:br>
              <a:rPr lang="en-GB" dirty="0"/>
            </a:br>
            <a:endParaRPr lang="en-GB" dirty="0"/>
          </a:p>
        </p:txBody>
      </p:sp>
      <p:sp>
        <p:nvSpPr>
          <p:cNvPr id="113" name="Google Shape;113;p1"/>
          <p:cNvSpPr txBox="1"/>
          <p:nvPr/>
        </p:nvSpPr>
        <p:spPr>
          <a:xfrm>
            <a:off x="1228827" y="4646200"/>
            <a:ext cx="1936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latin typeface="Arial Narrow"/>
                <a:ea typeface="Arial Narrow"/>
                <a:cs typeface="Arial Narrow"/>
                <a:sym typeface="Arial Narrow"/>
              </a:rPr>
              <a:t>Evaluated By</a:t>
            </a:r>
            <a:r>
              <a:rPr lang="en-GB" sz="2000" b="1" i="0" u="none" strike="noStrike" cap="none" dirty="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:</a:t>
            </a:r>
            <a:endParaRPr sz="20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Dr.</a:t>
            </a:r>
            <a:r>
              <a:rPr lang="en-GB" sz="2000" dirty="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en-GB" sz="2000" dirty="0">
                <a:latin typeface="Arial Narrow"/>
                <a:ea typeface="Arial Narrow"/>
                <a:cs typeface="Arial Narrow"/>
                <a:sym typeface="Arial Narrow"/>
              </a:rPr>
              <a:t>R Sridevi</a:t>
            </a:r>
            <a:endParaRPr sz="2000" b="0" i="0" u="none" strike="noStrike" cap="none" dirty="0">
              <a:solidFill>
                <a:srgbClr val="000000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114" name="Google Shape;114;p1"/>
          <p:cNvSpPr txBox="1"/>
          <p:nvPr/>
        </p:nvSpPr>
        <p:spPr>
          <a:xfrm>
            <a:off x="5537383" y="4338529"/>
            <a:ext cx="3124320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Presented by:</a:t>
            </a:r>
            <a:endParaRPr sz="2000" b="1" dirty="0">
              <a:solidFill>
                <a:srgbClr val="000000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latin typeface="Archivo Narrow"/>
                <a:ea typeface="Archivo Narrow"/>
                <a:cs typeface="Archivo Narrow"/>
                <a:sym typeface="Archivo Narrow"/>
              </a:rPr>
              <a:t>Kavaskar</a:t>
            </a:r>
            <a:r>
              <a:rPr lang="en-GB" sz="2000" dirty="0">
                <a:latin typeface="Archivo Narrow"/>
                <a:ea typeface="Archivo Narrow"/>
                <a:cs typeface="Archivo Narrow"/>
                <a:sym typeface="Archivo Narrow"/>
              </a:rPr>
              <a:t> S </a:t>
            </a:r>
            <a:r>
              <a:rPr lang="en-GB" sz="2000" dirty="0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(2347230)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Likitha</a:t>
            </a:r>
            <a:r>
              <a:rPr lang="en-GB" sz="2000" dirty="0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 Yadav G </a:t>
            </a:r>
            <a:r>
              <a:rPr lang="en-GB" sz="2000" dirty="0">
                <a:latin typeface="Archivo Narrow"/>
                <a:ea typeface="Archivo Narrow"/>
                <a:cs typeface="Archivo Narrow"/>
                <a:sym typeface="Archivo Narrow"/>
              </a:rPr>
              <a:t>(2347234)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 i="0" u="none" strike="noStrike" cap="none" dirty="0" err="1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Josanth</a:t>
            </a:r>
            <a:r>
              <a:rPr lang="en-GB" sz="2000" b="0" i="0" u="none" strike="noStrike" cap="none" dirty="0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 </a:t>
            </a:r>
            <a:r>
              <a:rPr lang="en-GB" sz="2000" b="0" i="0" u="none" strike="noStrike" cap="none" dirty="0" err="1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S</a:t>
            </a:r>
            <a:r>
              <a:rPr lang="en-GB" sz="2000" dirty="0" err="1">
                <a:latin typeface="Archivo Narrow"/>
                <a:ea typeface="Archivo Narrow"/>
                <a:cs typeface="Archivo Narrow"/>
                <a:sym typeface="Archivo Narrow"/>
              </a:rPr>
              <a:t>milan</a:t>
            </a:r>
            <a:r>
              <a:rPr lang="en-GB" sz="2000" dirty="0">
                <a:latin typeface="Archivo Narrow"/>
                <a:ea typeface="Archivo Narrow"/>
                <a:cs typeface="Archivo Narrow"/>
                <a:sym typeface="Archivo Narrow"/>
              </a:rPr>
              <a:t> A (2347228)</a:t>
            </a:r>
            <a:endParaRPr sz="2000" b="0" i="0" u="none" strike="noStrike" cap="none" dirty="0">
              <a:solidFill>
                <a:srgbClr val="000000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6E93EB-19DD-694F-C444-479B8713A7D9}"/>
              </a:ext>
            </a:extLst>
          </p:cNvPr>
          <p:cNvSpPr txBox="1"/>
          <p:nvPr/>
        </p:nvSpPr>
        <p:spPr>
          <a:xfrm>
            <a:off x="2642616" y="2968198"/>
            <a:ext cx="4005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i="0" dirty="0">
                <a:solidFill>
                  <a:srgbClr val="000000"/>
                </a:solidFill>
                <a:effectLst/>
                <a:latin typeface="Archivo Narrow" panose="020B0604020202020204" charset="0"/>
                <a:cs typeface="Archivo Narrow" panose="020B0604020202020204" charset="0"/>
              </a:rPr>
              <a:t>WEB STACK DEVELOPMENT</a:t>
            </a:r>
            <a:endParaRPr lang="en-IN" sz="2400" dirty="0">
              <a:latin typeface="Archivo Narrow" panose="020B0604020202020204" charset="0"/>
              <a:cs typeface="Archivo Narrow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c59818494_0_1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10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931888-37F8-6F96-2758-B743A86D3E62}"/>
              </a:ext>
            </a:extLst>
          </p:cNvPr>
          <p:cNvSpPr txBox="1"/>
          <p:nvPr/>
        </p:nvSpPr>
        <p:spPr>
          <a:xfrm>
            <a:off x="374904" y="685800"/>
            <a:ext cx="3035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 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5AFBFE-A6B6-0F50-86C3-CAF98CE44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1280159"/>
            <a:ext cx="4261104" cy="22637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6E6A5E-EC4D-ACCA-4EC5-14EFB7D94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158" y="3657599"/>
            <a:ext cx="4572000" cy="24288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c59818494_0_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11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39DAC8-82B9-0A02-ADC7-FF37F9E29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72" y="712659"/>
            <a:ext cx="4596745" cy="24420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C0B78F-9BA8-B5C2-62F5-C62B604FDE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576" y="3336434"/>
            <a:ext cx="5287354" cy="280890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2767baf3bf_0_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1FECA0-FF94-5D8C-FB96-8DDEBDCCF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853" y="3666743"/>
            <a:ext cx="4647305" cy="24688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011A71-123A-0308-193C-04BA895BA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744" y="722376"/>
            <a:ext cx="4937219" cy="262289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3261A-95F4-E614-C9BC-8DFCDDDE4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13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024CAE-F79F-8BF3-6D02-BEAC92DBA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8" y="429768"/>
            <a:ext cx="5140001" cy="2730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08B4FC-115E-CCDF-7902-1A2C781BD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710" y="3697607"/>
            <a:ext cx="4727448" cy="251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833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698B3-DFD8-8918-4A78-60B96E3226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71A072-7E74-CE74-3643-1729A79D2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674" y="3803904"/>
            <a:ext cx="4692484" cy="24928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446A22-710B-6774-CCA4-7D5678225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36" y="589450"/>
            <a:ext cx="5212080" cy="276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35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CB0A0-9A87-F82F-95E4-369F84D95A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91660E-A080-ED37-7FE6-A1516E0A9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416" y="3697319"/>
            <a:ext cx="4325112" cy="22977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59F176-DA77-07F9-5A3D-B50F851C9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32" y="640651"/>
            <a:ext cx="5248656" cy="278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18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d544d9c86_0_28"/>
          <p:cNvSpPr txBox="1">
            <a:spLocks noGrp="1"/>
          </p:cNvSpPr>
          <p:nvPr>
            <p:ph type="title"/>
          </p:nvPr>
        </p:nvSpPr>
        <p:spPr>
          <a:xfrm>
            <a:off x="623400" y="1022659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Conclusion :</a:t>
            </a:r>
            <a:endParaRPr dirty="0"/>
          </a:p>
        </p:txBody>
      </p:sp>
      <p:sp>
        <p:nvSpPr>
          <p:cNvPr id="201" name="Google Shape;201;gad544d9c86_0_28"/>
          <p:cNvSpPr txBox="1">
            <a:spLocks noGrp="1"/>
          </p:cNvSpPr>
          <p:nvPr>
            <p:ph type="body" idx="1"/>
          </p:nvPr>
        </p:nvSpPr>
        <p:spPr>
          <a:xfrm>
            <a:off x="947810" y="1786159"/>
            <a:ext cx="8073348" cy="2858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8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advent of e-learning websites has revolutionized education by providing accessible, flexible, and interactive learning opportunities to a global audience. These platforms have not only bridged geographical barriers but have also adapted to diverse learning styles and preferences. With a wealth of educational resources, ranging from video lectures and quizzes to discussion forums and live webinars, e-learning websites offer learners the autonomy to tailor their educational journey. 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2" name="Google Shape;202;gad544d9c86_0_2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16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d544d9c86_0_33"/>
          <p:cNvSpPr txBox="1">
            <a:spLocks noGrp="1"/>
          </p:cNvSpPr>
          <p:nvPr>
            <p:ph type="title"/>
          </p:nvPr>
        </p:nvSpPr>
        <p:spPr>
          <a:xfrm>
            <a:off x="311700" y="1724901"/>
            <a:ext cx="8520600" cy="23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GB" b="0" u="sng">
                <a:latin typeface="Pacifico"/>
                <a:ea typeface="Pacifico"/>
                <a:cs typeface="Pacifico"/>
                <a:sym typeface="Pacifico"/>
              </a:rPr>
              <a:t>Thanks!</a:t>
            </a:r>
            <a:endParaRPr b="0" u="sng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222" name="Google Shape;222;gad544d9c86_0_3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17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"/>
          <p:cNvSpPr txBox="1">
            <a:spLocks noGrp="1"/>
          </p:cNvSpPr>
          <p:nvPr>
            <p:ph type="title"/>
          </p:nvPr>
        </p:nvSpPr>
        <p:spPr>
          <a:xfrm>
            <a:off x="388700" y="593375"/>
            <a:ext cx="8443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GB" dirty="0"/>
              <a:t>Abstract</a:t>
            </a:r>
            <a:endParaRPr dirty="0"/>
          </a:p>
        </p:txBody>
      </p:sp>
      <p:sp>
        <p:nvSpPr>
          <p:cNvPr id="120" name="Google Shape;120;p2"/>
          <p:cNvSpPr txBox="1">
            <a:spLocks noGrp="1"/>
          </p:cNvSpPr>
          <p:nvPr>
            <p:ph type="body" idx="1"/>
          </p:nvPr>
        </p:nvSpPr>
        <p:spPr>
          <a:xfrm>
            <a:off x="350300" y="1960350"/>
            <a:ext cx="8520600" cy="29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889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00"/>
              <a:buNone/>
            </a:pPr>
            <a:r>
              <a:rPr lang="en-US" dirty="0"/>
              <a:t>The "E-Learning Learning" project aims to create a dynamic and user-friendly online platform that will transform traditional education methods and make learning more accessible, engaging, and effective. In a rapidly evolving digital landscape, this project seeks to harness the power of technology to address the educational challenges of the 21st century.</a:t>
            </a:r>
          </a:p>
          <a:p>
            <a:pPr marL="889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00"/>
              <a:buNone/>
            </a:pPr>
            <a:endParaRPr lang="en-US" dirty="0"/>
          </a:p>
        </p:txBody>
      </p:sp>
      <p:sp>
        <p:nvSpPr>
          <p:cNvPr id="122" name="Google Shape;122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2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"/>
          <p:cNvSpPr txBox="1">
            <a:spLocks noGrp="1"/>
          </p:cNvSpPr>
          <p:nvPr>
            <p:ph type="title"/>
          </p:nvPr>
        </p:nvSpPr>
        <p:spPr>
          <a:xfrm>
            <a:off x="1162092" y="1194750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GB" dirty="0"/>
              <a:t>Agenda</a:t>
            </a:r>
            <a:endParaRPr dirty="0"/>
          </a:p>
        </p:txBody>
      </p:sp>
      <p:sp>
        <p:nvSpPr>
          <p:cNvPr id="128" name="Google Shape;128;p3"/>
          <p:cNvSpPr txBox="1">
            <a:spLocks noGrp="1"/>
          </p:cNvSpPr>
          <p:nvPr>
            <p:ph type="body" idx="1"/>
          </p:nvPr>
        </p:nvSpPr>
        <p:spPr>
          <a:xfrm>
            <a:off x="2177076" y="1865527"/>
            <a:ext cx="8520600" cy="13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 dirty="0"/>
          </a:p>
          <a:p>
            <a:pPr marL="1371600" lvl="0" indent="0" algn="just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200"/>
              <a:buNone/>
            </a:pPr>
            <a:endParaRPr dirty="0"/>
          </a:p>
        </p:txBody>
      </p:sp>
      <p:sp>
        <p:nvSpPr>
          <p:cNvPr id="130" name="Google Shape;130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3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D94448-551F-44F4-1840-4DD2B55F9BBC}"/>
              </a:ext>
            </a:extLst>
          </p:cNvPr>
          <p:cNvSpPr txBox="1"/>
          <p:nvPr/>
        </p:nvSpPr>
        <p:spPr>
          <a:xfrm flipH="1">
            <a:off x="1162092" y="2222095"/>
            <a:ext cx="50251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Caroler in Blue Jacket">
                <a:extLst>
                  <a:ext uri="{FF2B5EF4-FFF2-40B4-BE49-F238E27FC236}">
                    <a16:creationId xmlns:a16="http://schemas.microsoft.com/office/drawing/2014/main" id="{4AB40623-5B32-0F0B-BDB4-ABCE3480B7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02682960"/>
                  </p:ext>
                </p:extLst>
              </p:nvPr>
            </p:nvGraphicFramePr>
            <p:xfrm>
              <a:off x="6187263" y="1421208"/>
              <a:ext cx="1456310" cy="365463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56310" cy="3654638"/>
                    </a:xfrm>
                    <a:prstGeom prst="rect">
                      <a:avLst/>
                    </a:prstGeom>
                  </am3d:spPr>
                  <am3d:camera>
                    <am3d:pos x="0" y="0" z="530389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09538" d="1000000"/>
                    <am3d:preTrans dx="-124000" dy="-18000000" dz="12701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9782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Caroler in Blue Jacket">
                <a:extLst>
                  <a:ext uri="{FF2B5EF4-FFF2-40B4-BE49-F238E27FC236}">
                    <a16:creationId xmlns:a16="http://schemas.microsoft.com/office/drawing/2014/main" id="{4AB40623-5B32-0F0B-BDB4-ABCE3480B7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87263" y="1421208"/>
                <a:ext cx="1456310" cy="365463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042b4c102_0_1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Introduction</a:t>
            </a:r>
            <a:endParaRPr dirty="0"/>
          </a:p>
        </p:txBody>
      </p:sp>
      <p:sp>
        <p:nvSpPr>
          <p:cNvPr id="137" name="Google Shape;137;g12042b4c102_0_1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4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424444-7C39-214E-527F-B7599C72F780}"/>
              </a:ext>
            </a:extLst>
          </p:cNvPr>
          <p:cNvSpPr txBox="1"/>
          <p:nvPr/>
        </p:nvSpPr>
        <p:spPr>
          <a:xfrm>
            <a:off x="2766632" y="1783080"/>
            <a:ext cx="598017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world has witnessed a seismic shift in how education is delivered, with e-learning emerging as a driving force. Our project is born out of the belief that education should not be confined to physical classrooms, rigid schedules, or geographical boundaries. We are dedicated to creating a platform that offers a wide range of courses, resources, and interactive experiences for learners worldwide.</a:t>
            </a:r>
            <a:endParaRPr lang="en-IN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54C0ED-44A8-719D-045F-8E7B7337E3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112"/>
          <a:stretch/>
        </p:blipFill>
        <p:spPr>
          <a:xfrm>
            <a:off x="311700" y="1920240"/>
            <a:ext cx="2334895" cy="336499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d544d9c86_0_12"/>
          <p:cNvSpPr txBox="1">
            <a:spLocks noGrp="1"/>
          </p:cNvSpPr>
          <p:nvPr>
            <p:ph type="title"/>
          </p:nvPr>
        </p:nvSpPr>
        <p:spPr>
          <a:xfrm>
            <a:off x="469525" y="593375"/>
            <a:ext cx="8362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dirty="0"/>
              <a:t>Software Requirements </a:t>
            </a:r>
            <a:endParaRPr dirty="0"/>
          </a:p>
        </p:txBody>
      </p:sp>
      <p:sp>
        <p:nvSpPr>
          <p:cNvPr id="143" name="Google Shape;143;gad544d9c86_0_12"/>
          <p:cNvSpPr txBox="1">
            <a:spLocks noGrp="1"/>
          </p:cNvSpPr>
          <p:nvPr>
            <p:ph type="body" idx="1"/>
          </p:nvPr>
        </p:nvSpPr>
        <p:spPr>
          <a:xfrm>
            <a:off x="316610" y="1433876"/>
            <a:ext cx="7629525" cy="24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8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GB" b="1" dirty="0"/>
              <a:t>OS : Windows</a:t>
            </a:r>
          </a:p>
          <a:p>
            <a:pPr marL="88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GB" b="1" dirty="0"/>
              <a:t>IDE : VS code</a:t>
            </a:r>
          </a:p>
          <a:p>
            <a:pPr marL="88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GB" b="1" dirty="0"/>
              <a:t>Technical Requirements : Node </a:t>
            </a:r>
            <a:r>
              <a:rPr lang="en-GB" b="1" dirty="0" err="1"/>
              <a:t>js</a:t>
            </a:r>
            <a:endParaRPr lang="en-GB" b="1" dirty="0"/>
          </a:p>
          <a:p>
            <a:pPr marL="88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GB" b="1" dirty="0"/>
              <a:t>Firebase</a:t>
            </a:r>
            <a:endParaRPr b="1" dirty="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 dirty="0"/>
          </a:p>
        </p:txBody>
      </p:sp>
      <p:sp>
        <p:nvSpPr>
          <p:cNvPr id="145" name="Google Shape;145;gad544d9c86_0_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5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F5B4B-3F55-BD02-505E-A2F9AB4A63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107"/>
          <a:stretch/>
        </p:blipFill>
        <p:spPr>
          <a:xfrm>
            <a:off x="2528918" y="2911868"/>
            <a:ext cx="6492240" cy="330575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042b4c102_0_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Hardware Requirements </a:t>
            </a:r>
            <a:endParaRPr dirty="0"/>
          </a:p>
        </p:txBody>
      </p:sp>
      <p:sp>
        <p:nvSpPr>
          <p:cNvPr id="151" name="Google Shape;151;g12042b4c102_0_7"/>
          <p:cNvSpPr txBox="1">
            <a:spLocks noGrp="1"/>
          </p:cNvSpPr>
          <p:nvPr>
            <p:ph type="body" idx="1"/>
          </p:nvPr>
        </p:nvSpPr>
        <p:spPr>
          <a:xfrm>
            <a:off x="640658" y="1526687"/>
            <a:ext cx="8380500" cy="13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dirty="0"/>
              <a:t>RAM : 16GB</a:t>
            </a:r>
            <a:endParaRPr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dirty="0"/>
              <a:t>System :  Laptop</a:t>
            </a: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dirty="0"/>
              <a:t>Processor : Intel i5</a:t>
            </a:r>
            <a:endParaRPr dirty="0"/>
          </a:p>
          <a:p>
            <a:pPr marL="88900" lvl="0" indent="0" algn="l" rtl="0"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 dirty="0"/>
          </a:p>
        </p:txBody>
      </p:sp>
      <p:sp>
        <p:nvSpPr>
          <p:cNvPr id="153" name="Google Shape;153;g12042b4c102_0_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6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E243B1-39F2-A21F-E0C9-286E6A6DF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544" y="2865587"/>
            <a:ext cx="4320914" cy="27663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9E0B2B5-7F8B-720D-546D-1D14FCD14E86}"/>
              </a:ext>
            </a:extLst>
          </p:cNvPr>
          <p:cNvSpPr txBox="1"/>
          <p:nvPr/>
        </p:nvSpPr>
        <p:spPr>
          <a:xfrm>
            <a:off x="338328" y="605063"/>
            <a:ext cx="3986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07F35D-6608-0778-C9F7-802CB179BAD6}"/>
              </a:ext>
            </a:extLst>
          </p:cNvPr>
          <p:cNvSpPr txBox="1"/>
          <p:nvPr/>
        </p:nvSpPr>
        <p:spPr>
          <a:xfrm>
            <a:off x="2505456" y="2112264"/>
            <a:ext cx="4096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FAE8F883-3718-7E82-63FE-0ADC5DA83A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8640286"/>
              </p:ext>
            </p:extLst>
          </p:nvPr>
        </p:nvGraphicFramePr>
        <p:xfrm>
          <a:off x="774192" y="1479296"/>
          <a:ext cx="649528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658D8-92E8-B770-BEE0-1EB4F395C5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8</a:t>
            </a:fld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E84E12-C2B1-2438-90CD-6C91A70D7D20}"/>
              </a:ext>
            </a:extLst>
          </p:cNvPr>
          <p:cNvGrpSpPr/>
          <p:nvPr/>
        </p:nvGrpSpPr>
        <p:grpSpPr>
          <a:xfrm>
            <a:off x="620680" y="2698995"/>
            <a:ext cx="2652395" cy="1499854"/>
            <a:chOff x="244103" y="2443952"/>
            <a:chExt cx="2652395" cy="149985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E86DF7D-A21F-8D44-3694-221265450DCB}"/>
                </a:ext>
              </a:extLst>
            </p:cNvPr>
            <p:cNvSpPr/>
            <p:nvPr/>
          </p:nvSpPr>
          <p:spPr>
            <a:xfrm>
              <a:off x="244103" y="2443952"/>
              <a:ext cx="2598115" cy="1345448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7" name="Rectangle: Rounded Corners 4">
              <a:extLst>
                <a:ext uri="{FF2B5EF4-FFF2-40B4-BE49-F238E27FC236}">
                  <a16:creationId xmlns:a16="http://schemas.microsoft.com/office/drawing/2014/main" id="{665C1239-8773-F320-8F39-3ECB409A19D2}"/>
                </a:ext>
              </a:extLst>
            </p:cNvPr>
            <p:cNvSpPr txBox="1"/>
            <p:nvPr/>
          </p:nvSpPr>
          <p:spPr>
            <a:xfrm>
              <a:off x="429741" y="2729716"/>
              <a:ext cx="2466757" cy="12140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770" tIns="32385" rIns="64770" bIns="32385" numCol="1" spcCol="1270" anchor="ctr" anchorCtr="0">
              <a:noAutofit/>
            </a:bodyPr>
            <a:lstStyle/>
            <a:p>
              <a:pPr algn="l"/>
              <a:r>
                <a:rPr lang="en-IN" sz="2000" b="1" i="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Interactive Learning Module</a:t>
              </a:r>
              <a:endParaRPr lang="en-IN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br>
                <a:rPr lang="en-IN" sz="2000" b="0" i="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endParaRPr lang="en-IN" sz="20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88BE22E-4D3F-1D7B-3CBE-5B5B88B35A37}"/>
              </a:ext>
            </a:extLst>
          </p:cNvPr>
          <p:cNvGrpSpPr/>
          <p:nvPr/>
        </p:nvGrpSpPr>
        <p:grpSpPr>
          <a:xfrm>
            <a:off x="3565392" y="528141"/>
            <a:ext cx="3604884" cy="1845413"/>
            <a:chOff x="2890403" y="18046"/>
            <a:chExt cx="3604884" cy="1845413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6DA09DB5-91AC-AB70-2870-F00CE3064ADB}"/>
                </a:ext>
              </a:extLst>
            </p:cNvPr>
            <p:cNvSpPr/>
            <p:nvPr/>
          </p:nvSpPr>
          <p:spPr>
            <a:xfrm>
              <a:off x="2890403" y="18046"/>
              <a:ext cx="3604884" cy="1845413"/>
            </a:xfrm>
            <a:prstGeom prst="rightArrow">
              <a:avLst>
                <a:gd name="adj1" fmla="val 75000"/>
                <a:gd name="adj2" fmla="val 50000"/>
              </a:avLst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0" name="Arrow: Right 4">
              <a:extLst>
                <a:ext uri="{FF2B5EF4-FFF2-40B4-BE49-F238E27FC236}">
                  <a16:creationId xmlns:a16="http://schemas.microsoft.com/office/drawing/2014/main" id="{BF4AE7B2-35BD-F1B3-EBCC-E30E98A376D7}"/>
                </a:ext>
              </a:extLst>
            </p:cNvPr>
            <p:cNvSpPr txBox="1"/>
            <p:nvPr/>
          </p:nvSpPr>
          <p:spPr>
            <a:xfrm>
              <a:off x="2890403" y="248723"/>
              <a:ext cx="2912854" cy="13840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255" tIns="8255" rIns="8255" bIns="8255" numCol="1" spcCol="1270" anchor="t" anchorCtr="0">
              <a:noAutofit/>
            </a:bodyPr>
            <a:lstStyle/>
            <a:p>
              <a:pPr algn="l">
                <a:buFont typeface="Arial" panose="020B0604020202020204" pitchFamily="34" charset="0"/>
                <a:buChar char="•"/>
              </a:pPr>
              <a:r>
                <a:rPr lang="en-US" sz="1600" b="0" i="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Edit/Delete Courses: Allowing instructors to manage their courses.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sz="1600" b="0" i="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Course Content: Displaying course materials, videos, documents, and interactive lessons.</a:t>
              </a:r>
            </a:p>
            <a:p>
              <a:pPr marL="114300" lvl="1" indent="-114300" algn="l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b="0" i="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2905AB-914E-84B8-D64B-99921A68C754}"/>
              </a:ext>
            </a:extLst>
          </p:cNvPr>
          <p:cNvGrpSpPr/>
          <p:nvPr/>
        </p:nvGrpSpPr>
        <p:grpSpPr>
          <a:xfrm>
            <a:off x="561202" y="816234"/>
            <a:ext cx="2825044" cy="1544945"/>
            <a:chOff x="71454" y="2398861"/>
            <a:chExt cx="2825044" cy="1544945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269DCBF-07B7-1C3D-9585-BFFD764F1932}"/>
                </a:ext>
              </a:extLst>
            </p:cNvPr>
            <p:cNvSpPr/>
            <p:nvPr/>
          </p:nvSpPr>
          <p:spPr>
            <a:xfrm>
              <a:off x="71454" y="2398861"/>
              <a:ext cx="2598115" cy="1345448"/>
            </a:xfrm>
            <a:prstGeom prst="roundRect">
              <a:avLst/>
            </a:prstGeom>
            <a:solidFill>
              <a:srgbClr val="FFFF00"/>
            </a:solidFill>
            <a:ln>
              <a:solidFill>
                <a:srgbClr val="00B0F0"/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5" name="Rectangle: Rounded Corners 4">
              <a:extLst>
                <a:ext uri="{FF2B5EF4-FFF2-40B4-BE49-F238E27FC236}">
                  <a16:creationId xmlns:a16="http://schemas.microsoft.com/office/drawing/2014/main" id="{202A3D1B-C492-4999-7390-1FAB80816CBD}"/>
                </a:ext>
              </a:extLst>
            </p:cNvPr>
            <p:cNvSpPr txBox="1"/>
            <p:nvPr/>
          </p:nvSpPr>
          <p:spPr>
            <a:xfrm>
              <a:off x="429741" y="2729716"/>
              <a:ext cx="2466757" cy="12140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770" tIns="32385" rIns="64770" bIns="32385" numCol="1" spcCol="1270" anchor="ctr" anchorCtr="0">
              <a:noAutofit/>
            </a:bodyPr>
            <a:lstStyle/>
            <a:p>
              <a:pPr algn="l"/>
              <a:r>
                <a:rPr lang="en-IN" sz="2400" b="1" i="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Course Management Module</a:t>
              </a:r>
              <a:endParaRPr lang="en-IN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br>
                <a:rPr lang="en-IN" sz="2400" b="0" i="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endParaRPr lang="en-IN" sz="17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0C3C4BB-98D0-126C-A26D-450E4752CC9B}"/>
              </a:ext>
            </a:extLst>
          </p:cNvPr>
          <p:cNvGrpSpPr/>
          <p:nvPr/>
        </p:nvGrpSpPr>
        <p:grpSpPr>
          <a:xfrm>
            <a:off x="3565392" y="2323069"/>
            <a:ext cx="3604884" cy="2056907"/>
            <a:chOff x="2890403" y="18046"/>
            <a:chExt cx="3604884" cy="1845413"/>
          </a:xfrm>
        </p:grpSpPr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D2FFDF62-A213-010A-41BA-7617CEC888B3}"/>
                </a:ext>
              </a:extLst>
            </p:cNvPr>
            <p:cNvSpPr/>
            <p:nvPr/>
          </p:nvSpPr>
          <p:spPr>
            <a:xfrm>
              <a:off x="2890403" y="18046"/>
              <a:ext cx="3604884" cy="1845413"/>
            </a:xfrm>
            <a:prstGeom prst="rightArrow">
              <a:avLst>
                <a:gd name="adj1" fmla="val 75000"/>
                <a:gd name="adj2" fmla="val 50000"/>
              </a:avLst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0" name="Arrow: Right 4">
              <a:extLst>
                <a:ext uri="{FF2B5EF4-FFF2-40B4-BE49-F238E27FC236}">
                  <a16:creationId xmlns:a16="http://schemas.microsoft.com/office/drawing/2014/main" id="{6ACB060A-76AC-0D51-94BA-E391056221CC}"/>
                </a:ext>
              </a:extLst>
            </p:cNvPr>
            <p:cNvSpPr txBox="1"/>
            <p:nvPr/>
          </p:nvSpPr>
          <p:spPr>
            <a:xfrm>
              <a:off x="2890403" y="248723"/>
              <a:ext cx="2912854" cy="13840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255" tIns="8255" rIns="8255" bIns="8255" numCol="1" spcCol="1270" anchor="t" anchorCtr="0">
              <a:noAutofit/>
            </a:bodyPr>
            <a:lstStyle/>
            <a:p>
              <a:pPr marL="114300" lvl="1" indent="-114300" algn="l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b="0" i="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9E5E708-5070-1015-AE9A-043AF346DBE5}"/>
              </a:ext>
            </a:extLst>
          </p:cNvPr>
          <p:cNvSpPr txBox="1"/>
          <p:nvPr/>
        </p:nvSpPr>
        <p:spPr>
          <a:xfrm>
            <a:off x="3619672" y="2626719"/>
            <a:ext cx="33101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Progress Tracking: Recording and displaying the user's progress within a course.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Grading System: 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Automatically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or manually grading assignments and quizzes.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C8BD716-0ED4-B41C-AAD1-EAD0D0F02A3F}"/>
              </a:ext>
            </a:extLst>
          </p:cNvPr>
          <p:cNvSpPr/>
          <p:nvPr/>
        </p:nvSpPr>
        <p:spPr>
          <a:xfrm>
            <a:off x="557759" y="4675140"/>
            <a:ext cx="2598115" cy="1345448"/>
          </a:xfrm>
          <a:prstGeom prst="roundRect">
            <a:avLst/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N" sz="2000" b="1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IN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Management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A862D3D-B550-8572-4D0C-590D1BA0F452}"/>
              </a:ext>
            </a:extLst>
          </p:cNvPr>
          <p:cNvGrpSpPr/>
          <p:nvPr/>
        </p:nvGrpSpPr>
        <p:grpSpPr>
          <a:xfrm>
            <a:off x="3572865" y="4379976"/>
            <a:ext cx="3604884" cy="2056907"/>
            <a:chOff x="2890403" y="18046"/>
            <a:chExt cx="3604884" cy="1845413"/>
          </a:xfrm>
        </p:grpSpPr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6343DDEF-6FD5-EEE5-41EE-1F31D2BDB208}"/>
                </a:ext>
              </a:extLst>
            </p:cNvPr>
            <p:cNvSpPr/>
            <p:nvPr/>
          </p:nvSpPr>
          <p:spPr>
            <a:xfrm>
              <a:off x="2890403" y="18046"/>
              <a:ext cx="3604884" cy="1845413"/>
            </a:xfrm>
            <a:prstGeom prst="rightArrow">
              <a:avLst>
                <a:gd name="adj1" fmla="val 75000"/>
                <a:gd name="adj2" fmla="val 50000"/>
              </a:avLst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8" name="Arrow: Right 4">
              <a:extLst>
                <a:ext uri="{FF2B5EF4-FFF2-40B4-BE49-F238E27FC236}">
                  <a16:creationId xmlns:a16="http://schemas.microsoft.com/office/drawing/2014/main" id="{6044BB1C-6319-11C8-8976-5D1D0353F05C}"/>
                </a:ext>
              </a:extLst>
            </p:cNvPr>
            <p:cNvSpPr txBox="1"/>
            <p:nvPr/>
          </p:nvSpPr>
          <p:spPr>
            <a:xfrm>
              <a:off x="2890403" y="248723"/>
              <a:ext cx="2912854" cy="13840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255" tIns="8255" rIns="8255" bIns="8255" numCol="1" spcCol="1270" anchor="t" anchorCtr="0">
              <a:noAutofit/>
            </a:bodyPr>
            <a:lstStyle/>
            <a:p>
              <a:pPr marL="114300" lvl="1" indent="-114300" algn="l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b="0" i="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14DA278-1D6E-5E07-6BA5-DDE099A7E82F}"/>
              </a:ext>
            </a:extLst>
          </p:cNvPr>
          <p:cNvSpPr txBox="1"/>
          <p:nvPr/>
        </p:nvSpPr>
        <p:spPr>
          <a:xfrm>
            <a:off x="3080163" y="4510466"/>
            <a:ext cx="3604884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Admin Panel: An admin dashboard to manage users, courses, and system settings.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User Roles: Assigning roles such as students, instructors, and administrators.</a:t>
            </a:r>
          </a:p>
          <a:p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0631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d6c6c54a9_1_4"/>
          <p:cNvSpPr txBox="1">
            <a:spLocks noGrp="1"/>
          </p:cNvSpPr>
          <p:nvPr>
            <p:ph type="title"/>
          </p:nvPr>
        </p:nvSpPr>
        <p:spPr>
          <a:xfrm>
            <a:off x="654019" y="1093522"/>
            <a:ext cx="7265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dirty="0"/>
              <a:t>Database :</a:t>
            </a:r>
            <a:br>
              <a:rPr lang="en-GB" dirty="0"/>
            </a:br>
            <a:br>
              <a:rPr lang="en-GB" dirty="0"/>
            </a:b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Firebase is a comprehensive and versatile mobile and web application development platform offered by Google. It equips developers with a powerful set of tools and services to build, manage, and scale applications more efficiently. Whether you're creating a simple mobile app, a complex web application, or even a game, Firebase provides a unified solution for a variety of tasks, from backend infrastructure to user engagement and analytics.</a:t>
            </a:r>
            <a:endParaRPr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5" name="Google Shape;175;gad6c6c54a9_1_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9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036001-75D9-F14B-51F1-D056BD1E4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966" y="4983142"/>
            <a:ext cx="3877250" cy="13079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535</Words>
  <Application>Microsoft Office PowerPoint</Application>
  <PresentationFormat>On-screen Show (4:3)</PresentationFormat>
  <Paragraphs>71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 Narrow</vt:lpstr>
      <vt:lpstr>Söhne</vt:lpstr>
      <vt:lpstr>Times New Roman</vt:lpstr>
      <vt:lpstr>Arial</vt:lpstr>
      <vt:lpstr>Pacifico</vt:lpstr>
      <vt:lpstr>Georgia</vt:lpstr>
      <vt:lpstr>Archivo Narrow</vt:lpstr>
      <vt:lpstr>Simple Light</vt:lpstr>
      <vt:lpstr>E – LEARNING WEBSITE </vt:lpstr>
      <vt:lpstr>Abstract</vt:lpstr>
      <vt:lpstr>Agenda</vt:lpstr>
      <vt:lpstr>Introduction</vt:lpstr>
      <vt:lpstr>Software Requirements </vt:lpstr>
      <vt:lpstr>Hardware Requirements </vt:lpstr>
      <vt:lpstr>PowerPoint Presentation</vt:lpstr>
      <vt:lpstr>PowerPoint Presentation</vt:lpstr>
      <vt:lpstr>Database :  Firebase is a comprehensive and versatile mobile and web application development platform offered by Google. It equips developers with a powerful set of tools and services to build, manage, and scale applications more efficiently. Whether you're creating a simple mobile app, a complex web application, or even a game, Firebase provides a unified solution for a variety of tasks, from backend infrastructure to user engagement and analytics.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: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 – LEARNING WEBSITE</dc:title>
  <dc:creator>Mummy</dc:creator>
  <cp:lastModifiedBy>JOSANTH SMILAN</cp:lastModifiedBy>
  <cp:revision>3</cp:revision>
  <dcterms:modified xsi:type="dcterms:W3CDTF">2023-10-11T17:44:32Z</dcterms:modified>
</cp:coreProperties>
</file>